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5" r:id="rId20"/>
    <p:sldId id="271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>
      <p:cViewPr varScale="1">
        <p:scale>
          <a:sx n="46" d="100"/>
          <a:sy n="46" d="100"/>
        </p:scale>
        <p:origin x="3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073DB-AA0F-4062-94BA-EC3E9727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90DB54-3624-41B0-9E53-36E459357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5F799B-F5ED-4C1E-9DEE-2B1606A5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DF591A-A797-42D6-9B93-6B4B92AF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93B26-8B80-412F-9E07-42CA6705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36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BC71B-E280-4382-8016-1BFE4993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F951C-A6C2-4A57-94F9-ABC017BE1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378F9D-968D-4CAD-BFE1-8181D56D2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379568-73EA-4017-A045-ED11A8C3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4D8220-1186-402A-8D53-B3E04E8D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07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B20CFE-A891-443A-90A9-EB8B4C585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58B2FF-615C-4EF7-BCD6-E702CD2FB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BD5305-C626-4A21-ACF5-23EDBDFF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31582A-5663-4095-AA00-A9449B17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A623F4-7E79-4548-98C0-AC52A7BC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35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CA532-DC03-47E5-B218-0CEE448F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8BEDB7-2D49-4B0F-BED6-31B0846E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CEECB1-421C-441C-A89A-715C2C9D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C6D317-52C7-44D1-8521-FA926A87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F41DA-5D38-4477-ACF9-4C0F3994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02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10772-46B7-4D7C-82E3-90CB2D9D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4CA775-CADC-4B86-B6BA-46A041E1C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2CD53-4DE3-48F4-95D5-B696B2E8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7D3B86-322E-40C8-986F-FC02D7C1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6F577-1771-46AC-846B-26F3B8F0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2CA35-179C-4506-98B8-9548A80D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077FE5-3C37-4B22-8683-DD7A129DB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8BBAD8-50E6-4F77-8A07-F373B513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CDCC3F-C4BE-45E5-B0A6-9D030304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6554AD-C2FD-45D9-B4D9-6454E34A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9836F-F1DD-40F1-B39D-4E3763AE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70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B93ED-8E6C-4D94-AE4C-CBBF59AE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6B799A-DCC2-4AFE-902A-5ABEBE8A5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9DC3C8-A605-4EFB-BF10-7342FB3D3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4310EC-5AB2-48A9-934B-80940C6A6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D83019-D616-4306-A44C-23D77E9D2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7F9B937-5DDF-4DDA-8705-944B6E97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425A2C-53C0-4DFE-880B-207294DC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B788043-2009-4B80-83E5-5A54CD40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37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7917A-D4BE-48B0-B5AA-AD6B2FEF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32B4EBE-55AF-4CE9-AF21-9F0C45B2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55854E-BDCB-44ED-940F-573343D6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86D5939-B51E-44A0-BEEF-110009EC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8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2CC67C-7225-42B2-A4A9-22CD8F64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6DAE82-C53C-4C28-BDC5-E37D687E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742F0A-E187-4D2A-B300-921CFC8D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95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38479-EAF0-4EB7-BD89-92B44AB1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B8121-5461-4ADB-8942-7BFBD7CF4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B969B7-693F-4B24-9813-6465441AD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8B381B-6CBF-49A6-B387-BDBAD822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6BE1A9-57CC-42A3-AA65-AC5FE2A9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62A351-29A7-4A72-A8D5-91297C22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38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890B5-DACE-43DA-86B5-136BF4BD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D013BA2-8ACA-408D-A123-B899C3AA6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8DB84D-97CA-4A1B-A3BF-04281B567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01471D-8A0B-4530-BD56-7382D03D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26B73B-5940-4122-A137-8C3F91B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C72DE5-F421-4178-B0E7-294BD3FE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79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CD2DE0-C4A4-49DD-AC71-E135F2E3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38CE71-C716-4F4A-912F-E23D9F793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8D814-11A2-4E9E-A442-3D4DC6C6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4FCC-F045-4ADC-9142-7C98D47EAD04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FBBB3F-40C3-4B7B-852F-11A5E5243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4E94AC-BB62-437F-9726-5B92A458D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143E1-3CAF-42E1-8208-7379B2494C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6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28.png"/><Relationship Id="rId1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Relationship Id="rId1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6.png"/><Relationship Id="rId5" Type="http://schemas.openxmlformats.org/officeDocument/2006/relationships/image" Target="../media/image28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518140E9-2EA2-48E0-AB55-94EFC733D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2810549" y="0"/>
            <a:ext cx="9381451" cy="6858000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34F26095-45B0-4CFC-B994-0CCDF5F9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96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BE4386-0C11-4D8D-961B-837C901EB4C8}"/>
              </a:ext>
            </a:extLst>
          </p:cNvPr>
          <p:cNvSpPr txBox="1"/>
          <p:nvPr/>
        </p:nvSpPr>
        <p:spPr>
          <a:xfrm>
            <a:off x="5608320" y="1031746"/>
            <a:ext cx="6776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i="0">
                <a:solidFill>
                  <a:schemeClr val="bg1"/>
                </a:solidFill>
                <a:effectLst/>
                <a:latin typeface="Whitney"/>
              </a:rPr>
              <a:t>André de Macedo Wlodkovski,</a:t>
            </a:r>
          </a:p>
          <a:p>
            <a:endParaRPr lang="pt-BR" sz="3600" i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pt-BR" sz="3600" i="0">
                <a:solidFill>
                  <a:schemeClr val="bg1"/>
                </a:solidFill>
                <a:effectLst/>
                <a:latin typeface="Whitney"/>
              </a:rPr>
              <a:t>André Mateus Fernandes de Lara, </a:t>
            </a:r>
          </a:p>
          <a:p>
            <a:endParaRPr lang="pt-BR" sz="3600" i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pt-BR" sz="3600" i="0">
                <a:solidFill>
                  <a:schemeClr val="bg1"/>
                </a:solidFill>
                <a:effectLst/>
                <a:latin typeface="Whitney"/>
              </a:rPr>
              <a:t>Bruna Lima Farias, </a:t>
            </a:r>
          </a:p>
          <a:p>
            <a:endParaRPr lang="pt-BR" sz="3600" i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pt-BR" sz="3600" i="0">
                <a:solidFill>
                  <a:schemeClr val="bg1"/>
                </a:solidFill>
                <a:effectLst/>
                <a:latin typeface="Whitney"/>
              </a:rPr>
              <a:t>Gabriel Marcondes Ribas, </a:t>
            </a:r>
          </a:p>
          <a:p>
            <a:endParaRPr lang="pt-BR" sz="3600" i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pt-BR" sz="3600" i="0">
                <a:solidFill>
                  <a:schemeClr val="bg1"/>
                </a:solidFill>
                <a:effectLst/>
                <a:latin typeface="Whitney"/>
              </a:rPr>
              <a:t>Gustavo Hammerschmidt</a:t>
            </a:r>
            <a:endParaRPr lang="pt-BR" sz="3600">
              <a:solidFill>
                <a:schemeClr val="bg1"/>
              </a:solidFill>
            </a:endParaRPr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A61A61D4-3D02-4F4D-9DF6-153F8B0E7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63" y="5530787"/>
            <a:ext cx="259166" cy="4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5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0"/>
            <a:ext cx="1483337" cy="591434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185C201-BA60-4CD9-B869-A3751F8A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7" y="1324421"/>
            <a:ext cx="5829805" cy="435139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E34347-7F12-4697-AAC4-575C6A982F5A}"/>
              </a:ext>
            </a:extLst>
          </p:cNvPr>
          <p:cNvSpPr txBox="1"/>
          <p:nvPr/>
        </p:nvSpPr>
        <p:spPr>
          <a:xfrm>
            <a:off x="7116570" y="2211962"/>
            <a:ext cx="44297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i="1">
                <a:solidFill>
                  <a:schemeClr val="bg1"/>
                </a:solidFill>
              </a:rPr>
              <a:t>As receitas mais fresh do momento</a:t>
            </a:r>
          </a:p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3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Forma, Círculo&#10;&#10;Descrição gerada automaticamente">
            <a:extLst>
              <a:ext uri="{FF2B5EF4-FFF2-40B4-BE49-F238E27FC236}">
                <a16:creationId xmlns:a16="http://schemas.microsoft.com/office/drawing/2014/main" id="{5B2DC05C-1248-44E0-8B87-332E77F00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66" y="2323215"/>
            <a:ext cx="1699613" cy="2211570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EA8A9AD5-9A01-4375-BAA5-26004FBB7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1" y="2762229"/>
            <a:ext cx="1808477" cy="1808477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9C9067D-5B0F-41E7-A049-C24B2DB6B0AB}"/>
              </a:ext>
            </a:extLst>
          </p:cNvPr>
          <p:cNvCxnSpPr>
            <a:cxnSpLocks/>
          </p:cNvCxnSpPr>
          <p:nvPr/>
        </p:nvCxnSpPr>
        <p:spPr>
          <a:xfrm>
            <a:off x="6563360" y="356708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CF9D95F-F696-4664-A267-5E25E4697446}"/>
              </a:ext>
            </a:extLst>
          </p:cNvPr>
          <p:cNvCxnSpPr>
            <a:cxnSpLocks/>
          </p:cNvCxnSpPr>
          <p:nvPr/>
        </p:nvCxnSpPr>
        <p:spPr>
          <a:xfrm>
            <a:off x="6563360" y="384140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7275631-FA71-484A-ABBD-4B7D6BE24340}"/>
              </a:ext>
            </a:extLst>
          </p:cNvPr>
          <p:cNvCxnSpPr>
            <a:cxnSpLocks/>
          </p:cNvCxnSpPr>
          <p:nvPr/>
        </p:nvCxnSpPr>
        <p:spPr>
          <a:xfrm>
            <a:off x="9448800" y="3507054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0B2D7B3-B332-41C7-A6A1-15CEE53D78DE}"/>
              </a:ext>
            </a:extLst>
          </p:cNvPr>
          <p:cNvCxnSpPr>
            <a:cxnSpLocks/>
          </p:cNvCxnSpPr>
          <p:nvPr/>
        </p:nvCxnSpPr>
        <p:spPr>
          <a:xfrm>
            <a:off x="9448800" y="384140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m 21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6BF82F76-DE10-415B-B67B-2552C5A17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915" y="2894309"/>
            <a:ext cx="1544315" cy="15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6925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Forma, Círculo&#10;&#10;Descrição gerada automaticamente">
            <a:extLst>
              <a:ext uri="{FF2B5EF4-FFF2-40B4-BE49-F238E27FC236}">
                <a16:creationId xmlns:a16="http://schemas.microsoft.com/office/drawing/2014/main" id="{5B2DC05C-1248-44E0-8B87-332E77F00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66" y="2323215"/>
            <a:ext cx="1699613" cy="221157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9C9067D-5B0F-41E7-A049-C24B2DB6B0AB}"/>
              </a:ext>
            </a:extLst>
          </p:cNvPr>
          <p:cNvCxnSpPr>
            <a:cxnSpLocks/>
          </p:cNvCxnSpPr>
          <p:nvPr/>
        </p:nvCxnSpPr>
        <p:spPr>
          <a:xfrm>
            <a:off x="6563360" y="356708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CF9D95F-F696-4664-A267-5E25E4697446}"/>
              </a:ext>
            </a:extLst>
          </p:cNvPr>
          <p:cNvCxnSpPr>
            <a:cxnSpLocks/>
          </p:cNvCxnSpPr>
          <p:nvPr/>
        </p:nvCxnSpPr>
        <p:spPr>
          <a:xfrm>
            <a:off x="6563360" y="384140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7275631-FA71-484A-ABBD-4B7D6BE24340}"/>
              </a:ext>
            </a:extLst>
          </p:cNvPr>
          <p:cNvCxnSpPr>
            <a:cxnSpLocks/>
          </p:cNvCxnSpPr>
          <p:nvPr/>
        </p:nvCxnSpPr>
        <p:spPr>
          <a:xfrm>
            <a:off x="8247024" y="2207820"/>
            <a:ext cx="0" cy="488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0B2D7B3-B332-41C7-A6A1-15CEE53D78DE}"/>
              </a:ext>
            </a:extLst>
          </p:cNvPr>
          <p:cNvCxnSpPr>
            <a:cxnSpLocks/>
          </p:cNvCxnSpPr>
          <p:nvPr/>
        </p:nvCxnSpPr>
        <p:spPr>
          <a:xfrm>
            <a:off x="7210706" y="2207820"/>
            <a:ext cx="386855" cy="509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m 21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6BF82F76-DE10-415B-B67B-2552C5A17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75" y="2990470"/>
            <a:ext cx="1544315" cy="1544315"/>
          </a:xfrm>
          <a:prstGeom prst="rect">
            <a:avLst/>
          </a:prstGeom>
        </p:spPr>
      </p:pic>
      <p:pic>
        <p:nvPicPr>
          <p:cNvPr id="11" name="Imagem 10" descr="Imagem em preto e branco&#10;&#10;Descrição gerada automaticamente">
            <a:extLst>
              <a:ext uri="{FF2B5EF4-FFF2-40B4-BE49-F238E27FC236}">
                <a16:creationId xmlns:a16="http://schemas.microsoft.com/office/drawing/2014/main" id="{8AB11DDC-FAE3-45E9-8CF6-247839443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550495"/>
            <a:ext cx="956110" cy="1178461"/>
          </a:xfrm>
          <a:prstGeom prst="rect">
            <a:avLst/>
          </a:prstGeom>
        </p:spPr>
      </p:pic>
      <p:pic>
        <p:nvPicPr>
          <p:cNvPr id="17" name="Imagem 16" descr="Forma, Círculo&#10;&#10;Descrição gerada automaticamente">
            <a:extLst>
              <a:ext uri="{FF2B5EF4-FFF2-40B4-BE49-F238E27FC236}">
                <a16:creationId xmlns:a16="http://schemas.microsoft.com/office/drawing/2014/main" id="{F0049883-DBFB-4537-853C-4F4FDB739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91" y="327147"/>
            <a:ext cx="1079282" cy="107928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272EB2-71C2-46A4-B796-7776235ACD36}"/>
              </a:ext>
            </a:extLst>
          </p:cNvPr>
          <p:cNvSpPr txBox="1"/>
          <p:nvPr/>
        </p:nvSpPr>
        <p:spPr>
          <a:xfrm>
            <a:off x="7441998" y="1387631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BolaDeFogo123</a:t>
            </a:r>
          </a:p>
        </p:txBody>
      </p:sp>
      <p:pic>
        <p:nvPicPr>
          <p:cNvPr id="25" name="Imagem 24" descr="Forma, Círculo&#10;&#10;Descrição gerada automaticamente">
            <a:extLst>
              <a:ext uri="{FF2B5EF4-FFF2-40B4-BE49-F238E27FC236}">
                <a16:creationId xmlns:a16="http://schemas.microsoft.com/office/drawing/2014/main" id="{4A8ECC13-2D3A-42A2-B7C5-7672802A3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250" y="358382"/>
            <a:ext cx="1433417" cy="1433417"/>
          </a:xfrm>
          <a:prstGeom prst="rect">
            <a:avLst/>
          </a:prstGeom>
        </p:spPr>
      </p:pic>
      <p:pic>
        <p:nvPicPr>
          <p:cNvPr id="24" name="Imagem 23" descr="Homem olhando para o lado&#10;&#10;Descrição gerada automaticamente">
            <a:extLst>
              <a:ext uri="{FF2B5EF4-FFF2-40B4-BE49-F238E27FC236}">
                <a16:creationId xmlns:a16="http://schemas.microsoft.com/office/drawing/2014/main" id="{AFA0083E-F9C4-48AA-9B73-03BB8A66C9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9" t="-963" r="24183" b="11956"/>
          <a:stretch/>
        </p:blipFill>
        <p:spPr>
          <a:xfrm>
            <a:off x="9456511" y="219813"/>
            <a:ext cx="1284893" cy="1432166"/>
          </a:xfrm>
          <a:prstGeom prst="rect">
            <a:avLst/>
          </a:prstGeom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101228D-6094-4624-A51E-51BB84E3CB2F}"/>
              </a:ext>
            </a:extLst>
          </p:cNvPr>
          <p:cNvCxnSpPr>
            <a:cxnSpLocks/>
          </p:cNvCxnSpPr>
          <p:nvPr/>
        </p:nvCxnSpPr>
        <p:spPr>
          <a:xfrm flipH="1">
            <a:off x="8964140" y="2275903"/>
            <a:ext cx="596421" cy="431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Imagem 31" descr="Forma&#10;&#10;Descrição gerada automaticamente">
            <a:extLst>
              <a:ext uri="{FF2B5EF4-FFF2-40B4-BE49-F238E27FC236}">
                <a16:creationId xmlns:a16="http://schemas.microsoft.com/office/drawing/2014/main" id="{E86B4C52-E518-483B-9A1C-09BF73E22F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1" y="1808882"/>
            <a:ext cx="425222" cy="404672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E9B2A77C-39FB-4301-94A2-CD433CFA4525}"/>
              </a:ext>
            </a:extLst>
          </p:cNvPr>
          <p:cNvSpPr txBox="1"/>
          <p:nvPr/>
        </p:nvSpPr>
        <p:spPr>
          <a:xfrm>
            <a:off x="6102925" y="171883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/>
              <a:t>5</a:t>
            </a:r>
            <a:endParaRPr lang="pt-BR" sz="2400"/>
          </a:p>
        </p:txBody>
      </p:sp>
      <p:pic>
        <p:nvPicPr>
          <p:cNvPr id="37" name="Imagem 36" descr="Forma&#10;&#10;Descrição gerada automaticamente">
            <a:extLst>
              <a:ext uri="{FF2B5EF4-FFF2-40B4-BE49-F238E27FC236}">
                <a16:creationId xmlns:a16="http://schemas.microsoft.com/office/drawing/2014/main" id="{77E4F970-45BD-4598-B21E-F6895BD26C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34" y="1700511"/>
            <a:ext cx="425222" cy="40467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78B85F3-E435-457A-BE8C-535672B4DF09}"/>
              </a:ext>
            </a:extLst>
          </p:cNvPr>
          <p:cNvSpPr txBox="1"/>
          <p:nvPr/>
        </p:nvSpPr>
        <p:spPr>
          <a:xfrm>
            <a:off x="7876697" y="16287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/>
              <a:t>3</a:t>
            </a:r>
            <a:endParaRPr lang="pt-BR"/>
          </a:p>
        </p:txBody>
      </p:sp>
      <p:pic>
        <p:nvPicPr>
          <p:cNvPr id="42" name="Imagem 41" descr="Forma&#10;&#10;Descrição gerada automaticamente">
            <a:extLst>
              <a:ext uri="{FF2B5EF4-FFF2-40B4-BE49-F238E27FC236}">
                <a16:creationId xmlns:a16="http://schemas.microsoft.com/office/drawing/2014/main" id="{21DBAEC0-EEF8-43FF-A351-4870A0A52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43" y="1871231"/>
            <a:ext cx="425222" cy="40467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AC78A640-2379-40BB-BF15-D1F06B9F1108}"/>
              </a:ext>
            </a:extLst>
          </p:cNvPr>
          <p:cNvSpPr txBox="1"/>
          <p:nvPr/>
        </p:nvSpPr>
        <p:spPr>
          <a:xfrm>
            <a:off x="9668400" y="185339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/>
              <a:t>4</a:t>
            </a:r>
            <a:endParaRPr lang="pt-BR"/>
          </a:p>
        </p:txBody>
      </p:sp>
      <p:pic>
        <p:nvPicPr>
          <p:cNvPr id="48" name="Imagem 47" descr="Forma, Círculo&#10;&#10;Descrição gerada automaticamente">
            <a:extLst>
              <a:ext uri="{FF2B5EF4-FFF2-40B4-BE49-F238E27FC236}">
                <a16:creationId xmlns:a16="http://schemas.microsoft.com/office/drawing/2014/main" id="{955E08F2-90B6-4058-81A1-73700E32E3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05" y="4920621"/>
            <a:ext cx="1691385" cy="1691385"/>
          </a:xfrm>
          <a:prstGeom prst="rect">
            <a:avLst/>
          </a:prstGeom>
        </p:spPr>
      </p:pic>
      <p:pic>
        <p:nvPicPr>
          <p:cNvPr id="50" name="Imagem 49" descr="Forma, Seta, Círculo&#10;&#10;Descrição gerada automaticamente">
            <a:extLst>
              <a:ext uri="{FF2B5EF4-FFF2-40B4-BE49-F238E27FC236}">
                <a16:creationId xmlns:a16="http://schemas.microsoft.com/office/drawing/2014/main" id="{FACAEC64-40EB-48EC-9139-F1BF7ABA9E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61" y="5044350"/>
            <a:ext cx="1558562" cy="1558562"/>
          </a:xfrm>
          <a:prstGeom prst="rect">
            <a:avLst/>
          </a:prstGeom>
        </p:spPr>
      </p:pic>
      <p:pic>
        <p:nvPicPr>
          <p:cNvPr id="52" name="Imagem 51" descr="Forma&#10;&#10;Descrição gerada automaticamente com confiança baixa">
            <a:extLst>
              <a:ext uri="{FF2B5EF4-FFF2-40B4-BE49-F238E27FC236}">
                <a16:creationId xmlns:a16="http://schemas.microsoft.com/office/drawing/2014/main" id="{55BB2645-188A-4E35-81E1-9326E30F86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914" y="5152707"/>
            <a:ext cx="1203788" cy="1203788"/>
          </a:xfrm>
          <a:prstGeom prst="rect">
            <a:avLst/>
          </a:prstGeom>
        </p:spPr>
      </p:pic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B84E7193-6E95-4AF0-B485-C459FF1C5F1E}"/>
              </a:ext>
            </a:extLst>
          </p:cNvPr>
          <p:cNvCxnSpPr>
            <a:cxnSpLocks/>
          </p:cNvCxnSpPr>
          <p:nvPr/>
        </p:nvCxnSpPr>
        <p:spPr>
          <a:xfrm flipH="1">
            <a:off x="7210706" y="4755710"/>
            <a:ext cx="367879" cy="385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BC705B66-E73B-4309-BB6D-9EA71F025A8D}"/>
              </a:ext>
            </a:extLst>
          </p:cNvPr>
          <p:cNvCxnSpPr>
            <a:cxnSpLocks/>
          </p:cNvCxnSpPr>
          <p:nvPr/>
        </p:nvCxnSpPr>
        <p:spPr>
          <a:xfrm flipH="1">
            <a:off x="8280401" y="4727703"/>
            <a:ext cx="22729" cy="385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F3C5611A-2081-4303-8475-26EFA7DF4652}"/>
              </a:ext>
            </a:extLst>
          </p:cNvPr>
          <p:cNvCxnSpPr>
            <a:cxnSpLocks/>
          </p:cNvCxnSpPr>
          <p:nvPr/>
        </p:nvCxnSpPr>
        <p:spPr>
          <a:xfrm>
            <a:off x="9028166" y="4807608"/>
            <a:ext cx="287104" cy="324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8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6925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Forma, Círculo&#10;&#10;Descrição gerada automaticamente">
            <a:extLst>
              <a:ext uri="{FF2B5EF4-FFF2-40B4-BE49-F238E27FC236}">
                <a16:creationId xmlns:a16="http://schemas.microsoft.com/office/drawing/2014/main" id="{5B2DC05C-1248-44E0-8B87-332E77F00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66" y="2323215"/>
            <a:ext cx="1699613" cy="221157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9C9067D-5B0F-41E7-A049-C24B2DB6B0AB}"/>
              </a:ext>
            </a:extLst>
          </p:cNvPr>
          <p:cNvCxnSpPr>
            <a:cxnSpLocks/>
          </p:cNvCxnSpPr>
          <p:nvPr/>
        </p:nvCxnSpPr>
        <p:spPr>
          <a:xfrm>
            <a:off x="6239687" y="358740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CF9D95F-F696-4664-A267-5E25E4697446}"/>
              </a:ext>
            </a:extLst>
          </p:cNvPr>
          <p:cNvCxnSpPr>
            <a:cxnSpLocks/>
          </p:cNvCxnSpPr>
          <p:nvPr/>
        </p:nvCxnSpPr>
        <p:spPr>
          <a:xfrm>
            <a:off x="6228080" y="3824514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m 21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6BF82F76-DE10-415B-B67B-2552C5A17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41" y="2968801"/>
            <a:ext cx="1544315" cy="1544315"/>
          </a:xfrm>
          <a:prstGeom prst="rect">
            <a:avLst/>
          </a:prstGeom>
        </p:spPr>
      </p:pic>
      <p:pic>
        <p:nvPicPr>
          <p:cNvPr id="48" name="Imagem 47" descr="Forma, Círculo&#10;&#10;Descrição gerada automaticamente">
            <a:extLst>
              <a:ext uri="{FF2B5EF4-FFF2-40B4-BE49-F238E27FC236}">
                <a16:creationId xmlns:a16="http://schemas.microsoft.com/office/drawing/2014/main" id="{955E08F2-90B6-4058-81A1-73700E32E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80" y="1021995"/>
            <a:ext cx="1691385" cy="1691385"/>
          </a:xfrm>
          <a:prstGeom prst="rect">
            <a:avLst/>
          </a:prstGeom>
        </p:spPr>
      </p:pic>
      <p:pic>
        <p:nvPicPr>
          <p:cNvPr id="50" name="Imagem 49" descr="Forma, Seta, Círculo&#10;&#10;Descrição gerada automaticamente">
            <a:extLst>
              <a:ext uri="{FF2B5EF4-FFF2-40B4-BE49-F238E27FC236}">
                <a16:creationId xmlns:a16="http://schemas.microsoft.com/office/drawing/2014/main" id="{FACAEC64-40EB-48EC-9139-F1BF7ABA9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92" y="2723540"/>
            <a:ext cx="1558562" cy="1558562"/>
          </a:xfrm>
          <a:prstGeom prst="rect">
            <a:avLst/>
          </a:prstGeom>
        </p:spPr>
      </p:pic>
      <p:pic>
        <p:nvPicPr>
          <p:cNvPr id="52" name="Imagem 51" descr="Forma&#10;&#10;Descrição gerada automaticamente com confiança baixa">
            <a:extLst>
              <a:ext uri="{FF2B5EF4-FFF2-40B4-BE49-F238E27FC236}">
                <a16:creationId xmlns:a16="http://schemas.microsoft.com/office/drawing/2014/main" id="{55BB2645-188A-4E35-81E1-9326E30F8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06" y="4801489"/>
            <a:ext cx="1203788" cy="1203788"/>
          </a:xfrm>
          <a:prstGeom prst="rect">
            <a:avLst/>
          </a:prstGeom>
        </p:spPr>
      </p:pic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B84E7193-6E95-4AF0-B485-C459FF1C5F1E}"/>
              </a:ext>
            </a:extLst>
          </p:cNvPr>
          <p:cNvCxnSpPr>
            <a:cxnSpLocks/>
          </p:cNvCxnSpPr>
          <p:nvPr/>
        </p:nvCxnSpPr>
        <p:spPr>
          <a:xfrm flipV="1">
            <a:off x="9028166" y="2409142"/>
            <a:ext cx="442499" cy="302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BC705B66-E73B-4309-BB6D-9EA71F025A8D}"/>
              </a:ext>
            </a:extLst>
          </p:cNvPr>
          <p:cNvCxnSpPr>
            <a:cxnSpLocks/>
          </p:cNvCxnSpPr>
          <p:nvPr/>
        </p:nvCxnSpPr>
        <p:spPr>
          <a:xfrm>
            <a:off x="8973825" y="3684081"/>
            <a:ext cx="5968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F3C5611A-2081-4303-8475-26EFA7DF4652}"/>
              </a:ext>
            </a:extLst>
          </p:cNvPr>
          <p:cNvCxnSpPr>
            <a:cxnSpLocks/>
          </p:cNvCxnSpPr>
          <p:nvPr/>
        </p:nvCxnSpPr>
        <p:spPr>
          <a:xfrm>
            <a:off x="9028166" y="4807608"/>
            <a:ext cx="354764" cy="305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8E3BA3D-6150-4001-902E-B70DD6CD1AE2}"/>
              </a:ext>
            </a:extLst>
          </p:cNvPr>
          <p:cNvSpPr/>
          <p:nvPr/>
        </p:nvSpPr>
        <p:spPr>
          <a:xfrm>
            <a:off x="9535328" y="1021995"/>
            <a:ext cx="298125" cy="30282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9CDEF63-E58A-443A-98F4-064EA99E23DC}"/>
              </a:ext>
            </a:extLst>
          </p:cNvPr>
          <p:cNvSpPr/>
          <p:nvPr/>
        </p:nvSpPr>
        <p:spPr>
          <a:xfrm>
            <a:off x="9535328" y="2805673"/>
            <a:ext cx="298125" cy="30282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0EA6E0A-685E-4B36-AC53-0F4B764F117B}"/>
              </a:ext>
            </a:extLst>
          </p:cNvPr>
          <p:cNvSpPr/>
          <p:nvPr/>
        </p:nvSpPr>
        <p:spPr>
          <a:xfrm>
            <a:off x="9535328" y="4444739"/>
            <a:ext cx="298125" cy="30282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5FA23E-2DA0-496A-BEC5-5ACC1D1A7484}"/>
              </a:ext>
            </a:extLst>
          </p:cNvPr>
          <p:cNvSpPr txBox="1"/>
          <p:nvPr/>
        </p:nvSpPr>
        <p:spPr>
          <a:xfrm>
            <a:off x="9382930" y="690009"/>
            <a:ext cx="7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>
                <a:solidFill>
                  <a:srgbClr val="92D050"/>
                </a:solidFill>
              </a:rPr>
              <a:t>X</a:t>
            </a:r>
            <a:endParaRPr lang="pt-BR" b="1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0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Forma, Círculo&#10;&#10;Descrição gerada automaticamente">
            <a:extLst>
              <a:ext uri="{FF2B5EF4-FFF2-40B4-BE49-F238E27FC236}">
                <a16:creationId xmlns:a16="http://schemas.microsoft.com/office/drawing/2014/main" id="{5B2DC05C-1248-44E0-8B87-332E77F00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66" y="2323215"/>
            <a:ext cx="1699613" cy="221157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9C9067D-5B0F-41E7-A049-C24B2DB6B0AB}"/>
              </a:ext>
            </a:extLst>
          </p:cNvPr>
          <p:cNvCxnSpPr>
            <a:cxnSpLocks/>
          </p:cNvCxnSpPr>
          <p:nvPr/>
        </p:nvCxnSpPr>
        <p:spPr>
          <a:xfrm>
            <a:off x="6239687" y="3587407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CF9D95F-F696-4664-A267-5E25E4697446}"/>
              </a:ext>
            </a:extLst>
          </p:cNvPr>
          <p:cNvCxnSpPr>
            <a:cxnSpLocks/>
          </p:cNvCxnSpPr>
          <p:nvPr/>
        </p:nvCxnSpPr>
        <p:spPr>
          <a:xfrm>
            <a:off x="6228080" y="3824514"/>
            <a:ext cx="6473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Imagem 47" descr="Forma, Círculo&#10;&#10;Descrição gerada automaticamente">
            <a:extLst>
              <a:ext uri="{FF2B5EF4-FFF2-40B4-BE49-F238E27FC236}">
                <a16:creationId xmlns:a16="http://schemas.microsoft.com/office/drawing/2014/main" id="{955E08F2-90B6-4058-81A1-73700E32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70" y="2853482"/>
            <a:ext cx="1691385" cy="1691385"/>
          </a:xfrm>
          <a:prstGeom prst="rect">
            <a:avLst/>
          </a:prstGeom>
        </p:spPr>
      </p:pic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B84E7193-6E95-4AF0-B485-C459FF1C5F1E}"/>
              </a:ext>
            </a:extLst>
          </p:cNvPr>
          <p:cNvCxnSpPr>
            <a:cxnSpLocks/>
          </p:cNvCxnSpPr>
          <p:nvPr/>
        </p:nvCxnSpPr>
        <p:spPr>
          <a:xfrm flipV="1">
            <a:off x="6652998" y="3699175"/>
            <a:ext cx="468069" cy="4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8E3BA3D-6150-4001-902E-B70DD6CD1AE2}"/>
              </a:ext>
            </a:extLst>
          </p:cNvPr>
          <p:cNvSpPr/>
          <p:nvPr/>
        </p:nvSpPr>
        <p:spPr>
          <a:xfrm>
            <a:off x="7208143" y="2787557"/>
            <a:ext cx="298125" cy="30282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B5FA23E-2DA0-496A-BEC5-5ACC1D1A7484}"/>
              </a:ext>
            </a:extLst>
          </p:cNvPr>
          <p:cNvSpPr txBox="1"/>
          <p:nvPr/>
        </p:nvSpPr>
        <p:spPr>
          <a:xfrm>
            <a:off x="7074622" y="2477305"/>
            <a:ext cx="705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>
                <a:solidFill>
                  <a:srgbClr val="92D050"/>
                </a:solidFill>
              </a:rPr>
              <a:t>X</a:t>
            </a:r>
            <a:endParaRPr lang="pt-BR" b="1">
              <a:solidFill>
                <a:srgbClr val="92D050"/>
              </a:solidFill>
            </a:endParaRPr>
          </a:p>
        </p:txBody>
      </p:sp>
      <p:pic>
        <p:nvPicPr>
          <p:cNvPr id="9" name="Imagem 8" descr="Forma, Círculo&#10;&#10;Descrição gerada automaticamente">
            <a:extLst>
              <a:ext uri="{FF2B5EF4-FFF2-40B4-BE49-F238E27FC236}">
                <a16:creationId xmlns:a16="http://schemas.microsoft.com/office/drawing/2014/main" id="{901C546F-70C2-40F5-B98A-558E81D54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535" y="5090160"/>
            <a:ext cx="1123597" cy="1123597"/>
          </a:xfrm>
          <a:prstGeom prst="rect">
            <a:avLst/>
          </a:prstGeom>
        </p:spPr>
      </p:pic>
      <p:pic>
        <p:nvPicPr>
          <p:cNvPr id="25" name="Imagem 24" descr="Forma, Círculo&#10;&#10;Descrição gerada automaticamente">
            <a:extLst>
              <a:ext uri="{FF2B5EF4-FFF2-40B4-BE49-F238E27FC236}">
                <a16:creationId xmlns:a16="http://schemas.microsoft.com/office/drawing/2014/main" id="{889EA504-3714-472E-87C6-1783BE5B9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38" y="4476318"/>
            <a:ext cx="560408" cy="560408"/>
          </a:xfrm>
          <a:prstGeom prst="rect">
            <a:avLst/>
          </a:prstGeom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760E580-F337-443B-B101-F7CA762808CE}"/>
              </a:ext>
            </a:extLst>
          </p:cNvPr>
          <p:cNvCxnSpPr>
            <a:cxnSpLocks/>
          </p:cNvCxnSpPr>
          <p:nvPr/>
        </p:nvCxnSpPr>
        <p:spPr>
          <a:xfrm flipH="1">
            <a:off x="9122666" y="5741907"/>
            <a:ext cx="77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Imagem 30" descr="Logotipo, nome da empresa&#10;&#10;Descrição gerada automaticamente">
            <a:extLst>
              <a:ext uri="{FF2B5EF4-FFF2-40B4-BE49-F238E27FC236}">
                <a16:creationId xmlns:a16="http://schemas.microsoft.com/office/drawing/2014/main" id="{F2E74009-5B74-4292-AB7F-E19693083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9395771" y="1129548"/>
            <a:ext cx="1720007" cy="68579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FC07A9-1BF3-4F30-A21E-5BFFC6FEC0CE}"/>
              </a:ext>
            </a:extLst>
          </p:cNvPr>
          <p:cNvSpPr txBox="1"/>
          <p:nvPr/>
        </p:nvSpPr>
        <p:spPr>
          <a:xfrm>
            <a:off x="10255774" y="1787305"/>
            <a:ext cx="1413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>
                <a:solidFill>
                  <a:schemeClr val="bg1"/>
                </a:solidFill>
              </a:rPr>
              <a:t>quarters</a:t>
            </a:r>
            <a:endParaRPr lang="pt-BR" i="1">
              <a:solidFill>
                <a:schemeClr val="bg1"/>
              </a:solidFill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3989C201-09CF-4562-9A95-558175F501F3}"/>
              </a:ext>
            </a:extLst>
          </p:cNvPr>
          <p:cNvCxnSpPr>
            <a:cxnSpLocks/>
          </p:cNvCxnSpPr>
          <p:nvPr/>
        </p:nvCxnSpPr>
        <p:spPr>
          <a:xfrm flipV="1">
            <a:off x="8475320" y="2048915"/>
            <a:ext cx="1033933" cy="687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6210ED-E444-414E-AB6C-E5710CBBBC85}"/>
              </a:ext>
            </a:extLst>
          </p:cNvPr>
          <p:cNvSpPr txBox="1"/>
          <p:nvPr/>
        </p:nvSpPr>
        <p:spPr>
          <a:xfrm>
            <a:off x="6887032" y="1904174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Consumidor / Pedido 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1BB2020-669C-49A3-B006-3CED595A97F2}"/>
              </a:ext>
            </a:extLst>
          </p:cNvPr>
          <p:cNvCxnSpPr>
            <a:cxnSpLocks/>
          </p:cNvCxnSpPr>
          <p:nvPr/>
        </p:nvCxnSpPr>
        <p:spPr>
          <a:xfrm>
            <a:off x="10255775" y="2351911"/>
            <a:ext cx="198865" cy="2469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E23D9FB-BBC1-40F7-95BC-D0E8C8CBB4A1}"/>
              </a:ext>
            </a:extLst>
          </p:cNvPr>
          <p:cNvSpPr txBox="1"/>
          <p:nvPr/>
        </p:nvSpPr>
        <p:spPr>
          <a:xfrm>
            <a:off x="10530239" y="3259891"/>
            <a:ext cx="141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Fornecedor / Pedido</a:t>
            </a:r>
          </a:p>
        </p:txBody>
      </p:sp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638B92EA-1C47-4CA2-9363-C941D3983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88" y="4259353"/>
            <a:ext cx="1123595" cy="1123595"/>
          </a:xfrm>
          <a:prstGeom prst="rect">
            <a:avLst/>
          </a:prstGeom>
        </p:spPr>
      </p:pic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1F33116-24B5-4E02-BC1C-8561BCF9C5AD}"/>
              </a:ext>
            </a:extLst>
          </p:cNvPr>
          <p:cNvCxnSpPr>
            <a:cxnSpLocks/>
          </p:cNvCxnSpPr>
          <p:nvPr/>
        </p:nvCxnSpPr>
        <p:spPr>
          <a:xfrm flipH="1" flipV="1">
            <a:off x="6726944" y="4921044"/>
            <a:ext cx="779324" cy="83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1CA6C8C-172D-43F2-B0D6-8CDC20D7B67B}"/>
              </a:ext>
            </a:extLst>
          </p:cNvPr>
          <p:cNvSpPr txBox="1"/>
          <p:nvPr/>
        </p:nvSpPr>
        <p:spPr>
          <a:xfrm>
            <a:off x="8450777" y="5732492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1"/>
              <a:t>X</a:t>
            </a:r>
            <a:endParaRPr lang="pt-BR" b="1" i="1"/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E940BBE-69C0-4624-AAED-A7A9AA81B648}"/>
              </a:ext>
            </a:extLst>
          </p:cNvPr>
          <p:cNvCxnSpPr>
            <a:cxnSpLocks/>
          </p:cNvCxnSpPr>
          <p:nvPr/>
        </p:nvCxnSpPr>
        <p:spPr>
          <a:xfrm flipH="1">
            <a:off x="9049131" y="6088473"/>
            <a:ext cx="925574" cy="42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05E522E0-368F-4562-A4C8-523111065ED8}"/>
              </a:ext>
            </a:extLst>
          </p:cNvPr>
          <p:cNvCxnSpPr>
            <a:cxnSpLocks/>
          </p:cNvCxnSpPr>
          <p:nvPr/>
        </p:nvCxnSpPr>
        <p:spPr>
          <a:xfrm flipH="1" flipV="1">
            <a:off x="6344516" y="5649878"/>
            <a:ext cx="618340" cy="67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Imagem 4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32FA1BF0-F3F1-4980-843C-1031C5C1D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89201" y="4449195"/>
            <a:ext cx="1428856" cy="1720408"/>
          </a:xfrm>
          <a:prstGeom prst="rect">
            <a:avLst/>
          </a:prstGeom>
        </p:spPr>
      </p:pic>
      <p:pic>
        <p:nvPicPr>
          <p:cNvPr id="54" name="Imagem 5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671FB6B9-19C0-41AA-867A-6C436F3853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012" y="5513769"/>
            <a:ext cx="1428856" cy="17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4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2298BD8-E45D-4C8D-8119-842F040D8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31" y="1899931"/>
            <a:ext cx="2763515" cy="2763515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BDA961AE-989E-4EFA-86C8-A14113F1D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94" y="585771"/>
            <a:ext cx="1161750" cy="1161750"/>
          </a:xfrm>
          <a:prstGeom prst="rect">
            <a:avLst/>
          </a:prstGeom>
        </p:spPr>
      </p:pic>
      <p:pic>
        <p:nvPicPr>
          <p:cNvPr id="17" name="Imagem 16" descr="Forma&#10;&#10;Descrição gerada automaticamente">
            <a:extLst>
              <a:ext uri="{FF2B5EF4-FFF2-40B4-BE49-F238E27FC236}">
                <a16:creationId xmlns:a16="http://schemas.microsoft.com/office/drawing/2014/main" id="{C63C0D1E-0099-4EF8-80BA-A0C54C670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441" y="1209190"/>
            <a:ext cx="609501" cy="580045"/>
          </a:xfrm>
          <a:prstGeom prst="rect">
            <a:avLst/>
          </a:prstGeom>
        </p:spPr>
      </p:pic>
      <p:pic>
        <p:nvPicPr>
          <p:cNvPr id="21" name="Imagem 20" descr="Forma, Seta, Círculo&#10;&#10;Descrição gerada automaticamente">
            <a:extLst>
              <a:ext uri="{FF2B5EF4-FFF2-40B4-BE49-F238E27FC236}">
                <a16:creationId xmlns:a16="http://schemas.microsoft.com/office/drawing/2014/main" id="{7C96B2A8-96E8-41A5-9F52-974439F74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364" y="457049"/>
            <a:ext cx="752141" cy="752141"/>
          </a:xfrm>
          <a:prstGeom prst="rect">
            <a:avLst/>
          </a:prstGeom>
        </p:spPr>
      </p:pic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18C2000-94D3-4D93-A404-2ABF103364E0}"/>
              </a:ext>
            </a:extLst>
          </p:cNvPr>
          <p:cNvCxnSpPr>
            <a:cxnSpLocks/>
          </p:cNvCxnSpPr>
          <p:nvPr/>
        </p:nvCxnSpPr>
        <p:spPr>
          <a:xfrm flipH="1">
            <a:off x="8331201" y="1384905"/>
            <a:ext cx="1066799" cy="688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Imagem 38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E909E2ED-AEC9-474C-80F2-4482573EA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1914" y="3136434"/>
            <a:ext cx="1274176" cy="1534166"/>
          </a:xfrm>
          <a:prstGeom prst="rect">
            <a:avLst/>
          </a:prstGeom>
        </p:spPr>
      </p:pic>
      <p:pic>
        <p:nvPicPr>
          <p:cNvPr id="27" name="Imagem 26" descr="Placa com fundo preto&#10;&#10;Descrição gerada automaticamente">
            <a:extLst>
              <a:ext uri="{FF2B5EF4-FFF2-40B4-BE49-F238E27FC236}">
                <a16:creationId xmlns:a16="http://schemas.microsoft.com/office/drawing/2014/main" id="{14EA4834-C7D5-4C29-807F-B369E5FFF0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240" y="2684990"/>
            <a:ext cx="774236" cy="774236"/>
          </a:xfrm>
          <a:prstGeom prst="rect">
            <a:avLst/>
          </a:prstGeom>
        </p:spPr>
      </p:pic>
      <p:pic>
        <p:nvPicPr>
          <p:cNvPr id="32" name="Imagem 31" descr="Forma&#10;&#10;Descrição gerada automaticamente com confiança baixa">
            <a:extLst>
              <a:ext uri="{FF2B5EF4-FFF2-40B4-BE49-F238E27FC236}">
                <a16:creationId xmlns:a16="http://schemas.microsoft.com/office/drawing/2014/main" id="{051420C1-B400-42E0-9484-EED671AF13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85" y="1012042"/>
            <a:ext cx="688663" cy="688663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F38518E9-0EAC-4A11-A778-2D3075C2CA2E}"/>
              </a:ext>
            </a:extLst>
          </p:cNvPr>
          <p:cNvCxnSpPr>
            <a:cxnSpLocks/>
          </p:cNvCxnSpPr>
          <p:nvPr/>
        </p:nvCxnSpPr>
        <p:spPr>
          <a:xfrm>
            <a:off x="8554616" y="3830320"/>
            <a:ext cx="11278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ACFD474-D1CE-40F1-95B0-609FB58D2049}"/>
              </a:ext>
            </a:extLst>
          </p:cNvPr>
          <p:cNvCxnSpPr>
            <a:cxnSpLocks/>
          </p:cNvCxnSpPr>
          <p:nvPr/>
        </p:nvCxnSpPr>
        <p:spPr>
          <a:xfrm flipH="1">
            <a:off x="8615075" y="3228476"/>
            <a:ext cx="9973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8" name="Imagem 57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7D0795D1-4F2A-4323-BC72-E043F87B8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1089" y="5324626"/>
            <a:ext cx="856703" cy="1031509"/>
          </a:xfrm>
          <a:prstGeom prst="rect">
            <a:avLst/>
          </a:prstGeom>
        </p:spPr>
      </p:pic>
      <p:pic>
        <p:nvPicPr>
          <p:cNvPr id="59" name="Imagem 58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6735EF16-273B-4D33-9F9E-DE7CB2DEE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92476" y="5028003"/>
            <a:ext cx="856703" cy="1031510"/>
          </a:xfrm>
          <a:prstGeom prst="rect">
            <a:avLst/>
          </a:prstGeom>
        </p:spPr>
      </p:pic>
      <p:pic>
        <p:nvPicPr>
          <p:cNvPr id="60" name="Imagem 59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084404B5-313D-4690-B97C-83D04FF4F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32329" y="5604422"/>
            <a:ext cx="946673" cy="1139837"/>
          </a:xfrm>
          <a:prstGeom prst="rect">
            <a:avLst/>
          </a:prstGeom>
        </p:spPr>
      </p:pic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33D07ACD-589B-424A-A1C5-8B918C8B5A07}"/>
              </a:ext>
            </a:extLst>
          </p:cNvPr>
          <p:cNvCxnSpPr>
            <a:cxnSpLocks/>
          </p:cNvCxnSpPr>
          <p:nvPr/>
        </p:nvCxnSpPr>
        <p:spPr>
          <a:xfrm>
            <a:off x="10303499" y="4528379"/>
            <a:ext cx="37590" cy="796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2E1AD25B-D527-4623-8DC4-C3C69CD8151F}"/>
              </a:ext>
            </a:extLst>
          </p:cNvPr>
          <p:cNvCxnSpPr>
            <a:cxnSpLocks/>
          </p:cNvCxnSpPr>
          <p:nvPr/>
        </p:nvCxnSpPr>
        <p:spPr>
          <a:xfrm flipH="1" flipV="1">
            <a:off x="8554616" y="4744494"/>
            <a:ext cx="1284418" cy="853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0" name="Imagem 69" descr="Forma&#10;&#10;Descrição gerada automaticamente com confiança baixa">
            <a:extLst>
              <a:ext uri="{FF2B5EF4-FFF2-40B4-BE49-F238E27FC236}">
                <a16:creationId xmlns:a16="http://schemas.microsoft.com/office/drawing/2014/main" id="{414A1A33-3F3B-465B-9AD0-D8DEFBFD42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01" y="5215725"/>
            <a:ext cx="688663" cy="688663"/>
          </a:xfrm>
          <a:prstGeom prst="rect">
            <a:avLst/>
          </a:prstGeom>
        </p:spPr>
      </p:pic>
      <p:pic>
        <p:nvPicPr>
          <p:cNvPr id="71" name="Imagem 70" descr="Homem olhando para o lado&#10;&#10;Descrição gerada automaticamente">
            <a:extLst>
              <a:ext uri="{FF2B5EF4-FFF2-40B4-BE49-F238E27FC236}">
                <a16:creationId xmlns:a16="http://schemas.microsoft.com/office/drawing/2014/main" id="{CB195376-0AFE-40DD-8540-D72F40451D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9" t="-963" r="24183" b="11956"/>
          <a:stretch/>
        </p:blipFill>
        <p:spPr>
          <a:xfrm>
            <a:off x="4370990" y="1073152"/>
            <a:ext cx="1284893" cy="1432166"/>
          </a:xfrm>
          <a:prstGeom prst="rect">
            <a:avLst/>
          </a:prstGeom>
        </p:spPr>
      </p:pic>
      <p:pic>
        <p:nvPicPr>
          <p:cNvPr id="72" name="Imagem 71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CE80F1E-5F22-4277-9E1E-0F4B8C4EE4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58" y="200120"/>
            <a:ext cx="1066799" cy="1066799"/>
          </a:xfrm>
          <a:prstGeom prst="rect">
            <a:avLst/>
          </a:prstGeom>
        </p:spPr>
      </p:pic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D138A7ED-BBD2-4F3F-A312-0FD246502A85}"/>
              </a:ext>
            </a:extLst>
          </p:cNvPr>
          <p:cNvCxnSpPr>
            <a:cxnSpLocks/>
          </p:cNvCxnSpPr>
          <p:nvPr/>
        </p:nvCxnSpPr>
        <p:spPr>
          <a:xfrm flipV="1">
            <a:off x="5706869" y="1499212"/>
            <a:ext cx="483862" cy="502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690411FB-AFCB-4AFE-A769-9DC1CDCD5A2E}"/>
              </a:ext>
            </a:extLst>
          </p:cNvPr>
          <p:cNvCxnSpPr>
            <a:cxnSpLocks/>
          </p:cNvCxnSpPr>
          <p:nvPr/>
        </p:nvCxnSpPr>
        <p:spPr>
          <a:xfrm flipH="1" flipV="1">
            <a:off x="5867057" y="2535736"/>
            <a:ext cx="909306" cy="631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53933B04-E9D7-4A19-837D-D5BA27F5D418}"/>
              </a:ext>
            </a:extLst>
          </p:cNvPr>
          <p:cNvCxnSpPr>
            <a:cxnSpLocks/>
          </p:cNvCxnSpPr>
          <p:nvPr/>
        </p:nvCxnSpPr>
        <p:spPr>
          <a:xfrm>
            <a:off x="6750093" y="1478082"/>
            <a:ext cx="419333" cy="502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8" name="Imagem 87" descr="Forma&#10;&#10;Descrição gerada automaticamente com confiança baixa">
            <a:extLst>
              <a:ext uri="{FF2B5EF4-FFF2-40B4-BE49-F238E27FC236}">
                <a16:creationId xmlns:a16="http://schemas.microsoft.com/office/drawing/2014/main" id="{7047D266-1A84-485A-A948-56E946EF4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35" y="2812070"/>
            <a:ext cx="688663" cy="688663"/>
          </a:xfrm>
          <a:prstGeom prst="rect">
            <a:avLst/>
          </a:prstGeom>
        </p:spPr>
      </p:pic>
      <p:pic>
        <p:nvPicPr>
          <p:cNvPr id="90" name="Imagem 89" descr="Uma imagem contendo Texto&#10;&#10;Descrição gerada automaticamente">
            <a:extLst>
              <a:ext uri="{FF2B5EF4-FFF2-40B4-BE49-F238E27FC236}">
                <a16:creationId xmlns:a16="http://schemas.microsoft.com/office/drawing/2014/main" id="{28DF1F64-2357-4A4C-A317-CBA8B2FF93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33" y="4835136"/>
            <a:ext cx="1259221" cy="1047303"/>
          </a:xfrm>
          <a:prstGeom prst="rect">
            <a:avLst/>
          </a:prstGeom>
        </p:spPr>
      </p:pic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A1D79237-6E3E-4E41-B059-B14DB9DECA5E}"/>
              </a:ext>
            </a:extLst>
          </p:cNvPr>
          <p:cNvCxnSpPr>
            <a:cxnSpLocks/>
          </p:cNvCxnSpPr>
          <p:nvPr/>
        </p:nvCxnSpPr>
        <p:spPr>
          <a:xfrm flipH="1">
            <a:off x="5758954" y="4196373"/>
            <a:ext cx="1141069" cy="523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3" name="Imagem 92" descr="Forma&#10;&#10;Descrição gerada automaticamente com confiança baixa">
            <a:extLst>
              <a:ext uri="{FF2B5EF4-FFF2-40B4-BE49-F238E27FC236}">
                <a16:creationId xmlns:a16="http://schemas.microsoft.com/office/drawing/2014/main" id="{92F62639-1564-42A7-B87F-D2A48AA3A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19" y="4502444"/>
            <a:ext cx="688663" cy="688663"/>
          </a:xfrm>
          <a:prstGeom prst="rect">
            <a:avLst/>
          </a:prstGeom>
        </p:spPr>
      </p:pic>
      <p:pic>
        <p:nvPicPr>
          <p:cNvPr id="99" name="Imagem 98" descr="Logotipo&#10;&#10;Descrição gerada automaticamente">
            <a:extLst>
              <a:ext uri="{FF2B5EF4-FFF2-40B4-BE49-F238E27FC236}">
                <a16:creationId xmlns:a16="http://schemas.microsoft.com/office/drawing/2014/main" id="{DD451F18-D522-4BA7-94A8-4089B9B3B8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07" y="5408034"/>
            <a:ext cx="2505760" cy="1879320"/>
          </a:xfrm>
          <a:prstGeom prst="rect">
            <a:avLst/>
          </a:prstGeom>
        </p:spPr>
      </p:pic>
      <p:pic>
        <p:nvPicPr>
          <p:cNvPr id="100" name="Imagem 99" descr="Forma, Círculo&#10;&#10;Descrição gerada automaticamente">
            <a:extLst>
              <a:ext uri="{FF2B5EF4-FFF2-40B4-BE49-F238E27FC236}">
                <a16:creationId xmlns:a16="http://schemas.microsoft.com/office/drawing/2014/main" id="{B4290834-1829-4937-B82F-497B30B44D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16" y="5824042"/>
            <a:ext cx="804863" cy="1047304"/>
          </a:xfrm>
          <a:prstGeom prst="rect">
            <a:avLst/>
          </a:prstGeom>
        </p:spPr>
      </p:pic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7E27E4B9-CA5D-45FB-862E-FDCABF1F7362}"/>
              </a:ext>
            </a:extLst>
          </p:cNvPr>
          <p:cNvCxnSpPr>
            <a:cxnSpLocks/>
          </p:cNvCxnSpPr>
          <p:nvPr/>
        </p:nvCxnSpPr>
        <p:spPr>
          <a:xfrm flipH="1" flipV="1">
            <a:off x="7718543" y="4885849"/>
            <a:ext cx="52232" cy="961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4" name="Imagem 103" descr="Forma&#10;&#10;Descrição gerada automaticamente com confiança baixa">
            <a:extLst>
              <a:ext uri="{FF2B5EF4-FFF2-40B4-BE49-F238E27FC236}">
                <a16:creationId xmlns:a16="http://schemas.microsoft.com/office/drawing/2014/main" id="{B03D41B0-2BC4-4588-A2EC-09099D270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85" y="5041243"/>
            <a:ext cx="688663" cy="6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2298BD8-E45D-4C8D-8119-842F040D8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50" y="4572741"/>
            <a:ext cx="1725080" cy="1725080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BDA961AE-989E-4EFA-86C8-A14113F1D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46" y="734196"/>
            <a:ext cx="1047290" cy="1047290"/>
          </a:xfrm>
          <a:prstGeom prst="rect">
            <a:avLst/>
          </a:prstGeom>
        </p:spPr>
      </p:pic>
      <p:pic>
        <p:nvPicPr>
          <p:cNvPr id="17" name="Imagem 16" descr="Forma&#10;&#10;Descrição gerada automaticamente">
            <a:extLst>
              <a:ext uri="{FF2B5EF4-FFF2-40B4-BE49-F238E27FC236}">
                <a16:creationId xmlns:a16="http://schemas.microsoft.com/office/drawing/2014/main" id="{C63C0D1E-0099-4EF8-80BA-A0C54C670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24" y="1246552"/>
            <a:ext cx="609501" cy="580045"/>
          </a:xfrm>
          <a:prstGeom prst="rect">
            <a:avLst/>
          </a:prstGeom>
        </p:spPr>
      </p:pic>
      <p:pic>
        <p:nvPicPr>
          <p:cNvPr id="21" name="Imagem 20" descr="Forma, Seta, Círculo&#10;&#10;Descrição gerada automaticamente">
            <a:extLst>
              <a:ext uri="{FF2B5EF4-FFF2-40B4-BE49-F238E27FC236}">
                <a16:creationId xmlns:a16="http://schemas.microsoft.com/office/drawing/2014/main" id="{7C96B2A8-96E8-41A5-9F52-974439F74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03" y="526336"/>
            <a:ext cx="752141" cy="752141"/>
          </a:xfrm>
          <a:prstGeom prst="rect">
            <a:avLst/>
          </a:prstGeom>
        </p:spPr>
      </p:pic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18C2000-94D3-4D93-A404-2ABF103364E0}"/>
              </a:ext>
            </a:extLst>
          </p:cNvPr>
          <p:cNvCxnSpPr>
            <a:cxnSpLocks/>
          </p:cNvCxnSpPr>
          <p:nvPr/>
        </p:nvCxnSpPr>
        <p:spPr>
          <a:xfrm>
            <a:off x="11058864" y="1730871"/>
            <a:ext cx="0" cy="558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Imagem 31" descr="Forma&#10;&#10;Descrição gerada automaticamente com confiança baixa">
            <a:extLst>
              <a:ext uri="{FF2B5EF4-FFF2-40B4-BE49-F238E27FC236}">
                <a16:creationId xmlns:a16="http://schemas.microsoft.com/office/drawing/2014/main" id="{051420C1-B400-42E0-9484-EED671AF13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58" y="2556956"/>
            <a:ext cx="478312" cy="478312"/>
          </a:xfrm>
          <a:prstGeom prst="rect">
            <a:avLst/>
          </a:prstGeom>
        </p:spPr>
      </p:pic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F38518E9-0EAC-4A11-A778-2D3075C2CA2E}"/>
              </a:ext>
            </a:extLst>
          </p:cNvPr>
          <p:cNvCxnSpPr>
            <a:cxnSpLocks/>
          </p:cNvCxnSpPr>
          <p:nvPr/>
        </p:nvCxnSpPr>
        <p:spPr>
          <a:xfrm flipH="1">
            <a:off x="9328567" y="1278477"/>
            <a:ext cx="11529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ACFD474-D1CE-40F1-95B0-609FB58D2049}"/>
              </a:ext>
            </a:extLst>
          </p:cNvPr>
          <p:cNvCxnSpPr>
            <a:cxnSpLocks/>
          </p:cNvCxnSpPr>
          <p:nvPr/>
        </p:nvCxnSpPr>
        <p:spPr>
          <a:xfrm flipH="1" flipV="1">
            <a:off x="9045444" y="3120944"/>
            <a:ext cx="1249542" cy="43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8" name="Imagem 57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7D0795D1-4F2A-4323-BC72-E043F87B8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4314" y="1602848"/>
            <a:ext cx="856703" cy="1031509"/>
          </a:xfrm>
          <a:prstGeom prst="rect">
            <a:avLst/>
          </a:prstGeom>
        </p:spPr>
      </p:pic>
      <p:pic>
        <p:nvPicPr>
          <p:cNvPr id="70" name="Imagem 69" descr="Forma&#10;&#10;Descrição gerada automaticamente com confiança baixa">
            <a:extLst>
              <a:ext uri="{FF2B5EF4-FFF2-40B4-BE49-F238E27FC236}">
                <a16:creationId xmlns:a16="http://schemas.microsoft.com/office/drawing/2014/main" id="{414A1A33-3F3B-465B-9AD0-D8DEFBFD4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25" y="2811878"/>
            <a:ext cx="464443" cy="464443"/>
          </a:xfrm>
          <a:prstGeom prst="rect">
            <a:avLst/>
          </a:prstGeom>
        </p:spPr>
      </p:pic>
      <p:pic>
        <p:nvPicPr>
          <p:cNvPr id="72" name="Imagem 71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CE80F1E-5F22-4277-9E1E-0F4B8C4EE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465" y="2539750"/>
            <a:ext cx="1066799" cy="1066799"/>
          </a:xfrm>
          <a:prstGeom prst="rect">
            <a:avLst/>
          </a:prstGeom>
        </p:spPr>
      </p:pic>
      <p:pic>
        <p:nvPicPr>
          <p:cNvPr id="100" name="Imagem 99" descr="Forma, Círculo&#10;&#10;Descrição gerada automaticamente">
            <a:extLst>
              <a:ext uri="{FF2B5EF4-FFF2-40B4-BE49-F238E27FC236}">
                <a16:creationId xmlns:a16="http://schemas.microsoft.com/office/drawing/2014/main" id="{B4290834-1829-4937-B82F-497B30B44D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18" y="511790"/>
            <a:ext cx="871095" cy="1133486"/>
          </a:xfrm>
          <a:prstGeom prst="rect">
            <a:avLst/>
          </a:prstGeom>
        </p:spPr>
      </p:pic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7E27E4B9-CA5D-45FB-862E-FDCABF1F7362}"/>
              </a:ext>
            </a:extLst>
          </p:cNvPr>
          <p:cNvCxnSpPr>
            <a:cxnSpLocks/>
          </p:cNvCxnSpPr>
          <p:nvPr/>
        </p:nvCxnSpPr>
        <p:spPr>
          <a:xfrm>
            <a:off x="7744798" y="1973795"/>
            <a:ext cx="209469" cy="715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4" name="Imagem 103" descr="Forma&#10;&#10;Descrição gerada automaticamente com confiança baixa">
            <a:extLst>
              <a:ext uri="{FF2B5EF4-FFF2-40B4-BE49-F238E27FC236}">
                <a16:creationId xmlns:a16="http://schemas.microsoft.com/office/drawing/2014/main" id="{B03D41B0-2BC4-4588-A2EC-09099D270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90" y="3962152"/>
            <a:ext cx="515199" cy="515199"/>
          </a:xfrm>
          <a:prstGeom prst="rect">
            <a:avLst/>
          </a:prstGeom>
        </p:spPr>
      </p:pic>
      <p:pic>
        <p:nvPicPr>
          <p:cNvPr id="40" name="Imagem 39" descr="Forma, Seta, Círculo&#10;&#10;Descrição gerada automaticamente">
            <a:extLst>
              <a:ext uri="{FF2B5EF4-FFF2-40B4-BE49-F238E27FC236}">
                <a16:creationId xmlns:a16="http://schemas.microsoft.com/office/drawing/2014/main" id="{9D34D75F-1A5B-469C-8D70-E91847B51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72" y="2653575"/>
            <a:ext cx="752141" cy="752141"/>
          </a:xfrm>
          <a:prstGeom prst="rect">
            <a:avLst/>
          </a:prstGeom>
        </p:spPr>
      </p:pic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CDC0AEDE-8584-46D4-9E66-FBDAC0002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35" y="2604157"/>
            <a:ext cx="504818" cy="504818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AD80F94-F185-42BD-9B27-854C753676FE}"/>
              </a:ext>
            </a:extLst>
          </p:cNvPr>
          <p:cNvCxnSpPr>
            <a:cxnSpLocks/>
          </p:cNvCxnSpPr>
          <p:nvPr/>
        </p:nvCxnSpPr>
        <p:spPr>
          <a:xfrm>
            <a:off x="9362009" y="1538239"/>
            <a:ext cx="11035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09D30595-EC6B-46F1-9C6F-A1F946623174}"/>
              </a:ext>
            </a:extLst>
          </p:cNvPr>
          <p:cNvCxnSpPr>
            <a:cxnSpLocks/>
          </p:cNvCxnSpPr>
          <p:nvPr/>
        </p:nvCxnSpPr>
        <p:spPr>
          <a:xfrm flipH="1">
            <a:off x="7440957" y="3474070"/>
            <a:ext cx="904091" cy="1483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CD825D71-BA1B-4E65-A459-B75ABF8BCF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875" y="2811878"/>
            <a:ext cx="429832" cy="429832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9706509E-8AD5-431D-A696-532A31747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13" y="2805025"/>
            <a:ext cx="470712" cy="470712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5EF6DF74-BE79-4AD2-A9D3-398069F9592B}"/>
              </a:ext>
            </a:extLst>
          </p:cNvPr>
          <p:cNvSpPr txBox="1"/>
          <p:nvPr/>
        </p:nvSpPr>
        <p:spPr>
          <a:xfrm>
            <a:off x="6575782" y="2587292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>
                <a:solidFill>
                  <a:srgbClr val="7030A0"/>
                </a:solidFill>
              </a:rPr>
              <a:t>X</a:t>
            </a:r>
            <a:endParaRPr lang="pt-BR" b="1" i="1">
              <a:solidFill>
                <a:srgbClr val="7030A0"/>
              </a:solidFill>
            </a:endParaRPr>
          </a:p>
        </p:txBody>
      </p:sp>
      <p:pic>
        <p:nvPicPr>
          <p:cNvPr id="68" name="Imagem 67" descr="Forma&#10;&#10;Descrição gerada automaticamente com confiança baixa">
            <a:extLst>
              <a:ext uri="{FF2B5EF4-FFF2-40B4-BE49-F238E27FC236}">
                <a16:creationId xmlns:a16="http://schemas.microsoft.com/office/drawing/2014/main" id="{A0B3D594-1E65-40D3-8F00-4893953C3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44" y="2244203"/>
            <a:ext cx="478312" cy="478312"/>
          </a:xfrm>
          <a:prstGeom prst="rect">
            <a:avLst/>
          </a:prstGeom>
        </p:spPr>
      </p:pic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4C2C466E-CD85-49DC-85E9-D8F273045AA0}"/>
              </a:ext>
            </a:extLst>
          </p:cNvPr>
          <p:cNvCxnSpPr>
            <a:cxnSpLocks/>
          </p:cNvCxnSpPr>
          <p:nvPr/>
        </p:nvCxnSpPr>
        <p:spPr>
          <a:xfrm flipH="1">
            <a:off x="5958109" y="1384905"/>
            <a:ext cx="1024708" cy="378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CB98D82-45B4-4237-99C2-0EBEB0046889}"/>
              </a:ext>
            </a:extLst>
          </p:cNvPr>
          <p:cNvSpPr txBox="1"/>
          <p:nvPr/>
        </p:nvSpPr>
        <p:spPr>
          <a:xfrm>
            <a:off x="5399483" y="1716196"/>
            <a:ext cx="71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>
                <a:solidFill>
                  <a:srgbClr val="7030A0"/>
                </a:solidFill>
              </a:rPr>
              <a:t>X</a:t>
            </a:r>
            <a:endParaRPr lang="pt-BR" b="1" i="1">
              <a:solidFill>
                <a:srgbClr val="7030A0"/>
              </a:solidFill>
            </a:endParaRPr>
          </a:p>
        </p:txBody>
      </p:sp>
      <p:pic>
        <p:nvPicPr>
          <p:cNvPr id="77" name="Gráfico 76" descr="Voltar com preenchimento sólido">
            <a:extLst>
              <a:ext uri="{FF2B5EF4-FFF2-40B4-BE49-F238E27FC236}">
                <a16:creationId xmlns:a16="http://schemas.microsoft.com/office/drawing/2014/main" id="{F020ABB2-CEC6-45AD-97D4-31CF118361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7214328" flipH="1">
            <a:off x="6582696" y="1861036"/>
            <a:ext cx="908060" cy="788655"/>
          </a:xfrm>
          <a:prstGeom prst="rect">
            <a:avLst/>
          </a:prstGeom>
        </p:spPr>
      </p:pic>
      <p:pic>
        <p:nvPicPr>
          <p:cNvPr id="78" name="Gráfico 77" descr="Voltar com preenchimento sólido">
            <a:extLst>
              <a:ext uri="{FF2B5EF4-FFF2-40B4-BE49-F238E27FC236}">
                <a16:creationId xmlns:a16="http://schemas.microsoft.com/office/drawing/2014/main" id="{67916A02-23B7-4A47-B2F4-A119370EB7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161827" flipH="1">
            <a:off x="6436518" y="3353220"/>
            <a:ext cx="908060" cy="788655"/>
          </a:xfrm>
          <a:prstGeom prst="rect">
            <a:avLst/>
          </a:prstGeom>
        </p:spPr>
      </p:pic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989EC683-E796-4A7F-AE05-4F3A0DF43662}"/>
              </a:ext>
            </a:extLst>
          </p:cNvPr>
          <p:cNvCxnSpPr>
            <a:cxnSpLocks/>
          </p:cNvCxnSpPr>
          <p:nvPr/>
        </p:nvCxnSpPr>
        <p:spPr>
          <a:xfrm flipH="1">
            <a:off x="7616426" y="3557972"/>
            <a:ext cx="904091" cy="1483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33550" y="1384905"/>
            <a:ext cx="3454377" cy="1377324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3" y="3281689"/>
            <a:ext cx="3172792" cy="236818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A255346-C3A4-4054-8522-548FFDE188D2}"/>
              </a:ext>
            </a:extLst>
          </p:cNvPr>
          <p:cNvCxnSpPr/>
          <p:nvPr/>
        </p:nvCxnSpPr>
        <p:spPr>
          <a:xfrm>
            <a:off x="3911600" y="833120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2298BD8-E45D-4C8D-8119-842F040D8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007" y="4299800"/>
            <a:ext cx="1725080" cy="1725080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BDA961AE-989E-4EFA-86C8-A14113F1D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895" y="1828913"/>
            <a:ext cx="603299" cy="603299"/>
          </a:xfrm>
          <a:prstGeom prst="rect">
            <a:avLst/>
          </a:prstGeom>
        </p:spPr>
      </p:pic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18C2000-94D3-4D93-A404-2ABF103364E0}"/>
              </a:ext>
            </a:extLst>
          </p:cNvPr>
          <p:cNvCxnSpPr>
            <a:cxnSpLocks/>
          </p:cNvCxnSpPr>
          <p:nvPr/>
        </p:nvCxnSpPr>
        <p:spPr>
          <a:xfrm flipV="1">
            <a:off x="8496006" y="2037620"/>
            <a:ext cx="1909584" cy="1717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2" name="Imagem 71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CE80F1E-5F22-4277-9E1E-0F4B8C4EE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01" y="2222479"/>
            <a:ext cx="432593" cy="432593"/>
          </a:xfrm>
          <a:prstGeom prst="rect">
            <a:avLst/>
          </a:prstGeom>
        </p:spPr>
      </p:pic>
      <p:pic>
        <p:nvPicPr>
          <p:cNvPr id="100" name="Imagem 99" descr="Forma, Círculo&#10;&#10;Descrição gerada automaticamente">
            <a:extLst>
              <a:ext uri="{FF2B5EF4-FFF2-40B4-BE49-F238E27FC236}">
                <a16:creationId xmlns:a16="http://schemas.microsoft.com/office/drawing/2014/main" id="{B4290834-1829-4937-B82F-497B30B44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13" y="1801495"/>
            <a:ext cx="465853" cy="606177"/>
          </a:xfrm>
          <a:prstGeom prst="rect">
            <a:avLst/>
          </a:prstGeom>
        </p:spPr>
      </p:pic>
      <p:pic>
        <p:nvPicPr>
          <p:cNvPr id="68" name="Imagem 67" descr="Forma&#10;&#10;Descrição gerada automaticamente com confiança baixa">
            <a:extLst>
              <a:ext uri="{FF2B5EF4-FFF2-40B4-BE49-F238E27FC236}">
                <a16:creationId xmlns:a16="http://schemas.microsoft.com/office/drawing/2014/main" id="{A0B3D594-1E65-40D3-8F00-4893953C3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667" y="3000711"/>
            <a:ext cx="478312" cy="478312"/>
          </a:xfrm>
          <a:prstGeom prst="rect">
            <a:avLst/>
          </a:prstGeom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C3B777B8-B175-4748-B9F8-4E76EBF9B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90" y="1060062"/>
            <a:ext cx="4918672" cy="4918672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C4D96EB-01D7-4C26-AB15-11AD115000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6" b="-2631"/>
          <a:stretch/>
        </p:blipFill>
        <p:spPr>
          <a:xfrm>
            <a:off x="5913664" y="3307267"/>
            <a:ext cx="2208797" cy="1244647"/>
          </a:xfrm>
          <a:prstGeom prst="rect">
            <a:avLst/>
          </a:prstGeom>
        </p:spPr>
      </p:pic>
      <p:pic>
        <p:nvPicPr>
          <p:cNvPr id="37" name="Imagem 3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20A0885-22D5-47B8-A75E-6AD1476EF4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5" t="26716" r="29428" b="43747"/>
          <a:stretch/>
        </p:blipFill>
        <p:spPr>
          <a:xfrm>
            <a:off x="8025185" y="3519398"/>
            <a:ext cx="97276" cy="49582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3EA97B7-EC2D-4EC4-9A58-6E9E7675134B}"/>
              </a:ext>
            </a:extLst>
          </p:cNvPr>
          <p:cNvSpPr/>
          <p:nvPr/>
        </p:nvSpPr>
        <p:spPr>
          <a:xfrm>
            <a:off x="6061358" y="2515942"/>
            <a:ext cx="1264920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1D246E4A-E1B2-4D8F-9FE5-AD4B525B462B}"/>
              </a:ext>
            </a:extLst>
          </p:cNvPr>
          <p:cNvSpPr/>
          <p:nvPr/>
        </p:nvSpPr>
        <p:spPr>
          <a:xfrm>
            <a:off x="6061357" y="2731304"/>
            <a:ext cx="1604363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92EF98-0AA4-4C44-87EE-2B7BA6C2F46C}"/>
              </a:ext>
            </a:extLst>
          </p:cNvPr>
          <p:cNvSpPr/>
          <p:nvPr/>
        </p:nvSpPr>
        <p:spPr>
          <a:xfrm>
            <a:off x="6061357" y="2923806"/>
            <a:ext cx="1264920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2E0FE228-0F93-42EA-923C-F6F99AF54F06}"/>
              </a:ext>
            </a:extLst>
          </p:cNvPr>
          <p:cNvSpPr/>
          <p:nvPr/>
        </p:nvSpPr>
        <p:spPr>
          <a:xfrm>
            <a:off x="6057194" y="3109085"/>
            <a:ext cx="1433265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E1C611A3-685C-42EE-B093-4E6409458E96}"/>
              </a:ext>
            </a:extLst>
          </p:cNvPr>
          <p:cNvSpPr/>
          <p:nvPr/>
        </p:nvSpPr>
        <p:spPr>
          <a:xfrm>
            <a:off x="6054379" y="4657615"/>
            <a:ext cx="1264920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416DCD9-9BB0-427A-B02C-BFD156ADD3B7}"/>
              </a:ext>
            </a:extLst>
          </p:cNvPr>
          <p:cNvSpPr/>
          <p:nvPr/>
        </p:nvSpPr>
        <p:spPr>
          <a:xfrm>
            <a:off x="6054378" y="4809850"/>
            <a:ext cx="1550381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ogotipo, Ícone&#10;&#10;Descrição gerada automaticamente">
            <a:extLst>
              <a:ext uri="{FF2B5EF4-FFF2-40B4-BE49-F238E27FC236}">
                <a16:creationId xmlns:a16="http://schemas.microsoft.com/office/drawing/2014/main" id="{C702AC0F-FB5D-494A-923A-DF2456366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14" y="617687"/>
            <a:ext cx="2091936" cy="1534435"/>
          </a:xfrm>
          <a:prstGeom prst="rect">
            <a:avLst/>
          </a:prstGeom>
        </p:spPr>
      </p:pic>
      <p:pic>
        <p:nvPicPr>
          <p:cNvPr id="52" name="Imagem 51" descr="Forma, Círculo&#10;&#10;Descrição gerada automaticamente">
            <a:extLst>
              <a:ext uri="{FF2B5EF4-FFF2-40B4-BE49-F238E27FC236}">
                <a16:creationId xmlns:a16="http://schemas.microsoft.com/office/drawing/2014/main" id="{AA6F2374-BC92-421D-8154-91B1F851D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4" y="2037620"/>
            <a:ext cx="465853" cy="606177"/>
          </a:xfrm>
          <a:prstGeom prst="rect">
            <a:avLst/>
          </a:prstGeom>
        </p:spPr>
      </p:pic>
      <p:pic>
        <p:nvPicPr>
          <p:cNvPr id="53" name="Imagem 52" descr="Forma, Círculo&#10;&#10;Descrição gerada automaticamente">
            <a:extLst>
              <a:ext uri="{FF2B5EF4-FFF2-40B4-BE49-F238E27FC236}">
                <a16:creationId xmlns:a16="http://schemas.microsoft.com/office/drawing/2014/main" id="{B2931340-8C2B-4E6E-8C7E-055D28640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91" y="2273745"/>
            <a:ext cx="465853" cy="606177"/>
          </a:xfrm>
          <a:prstGeom prst="rect">
            <a:avLst/>
          </a:prstGeom>
        </p:spPr>
      </p:pic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A183FE95-427F-4566-BD06-0EFC9FE72788}"/>
              </a:ext>
            </a:extLst>
          </p:cNvPr>
          <p:cNvCxnSpPr>
            <a:cxnSpLocks/>
          </p:cNvCxnSpPr>
          <p:nvPr/>
        </p:nvCxnSpPr>
        <p:spPr>
          <a:xfrm flipH="1">
            <a:off x="10950547" y="2515942"/>
            <a:ext cx="25319" cy="1499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35F99775-7938-4F88-81FC-BD85E6411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07" y="3343351"/>
            <a:ext cx="478312" cy="478312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877CFDEC-99AB-469F-AE1C-BC1014566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682" y="3363348"/>
            <a:ext cx="478312" cy="478312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F90B64C8-092B-4409-A166-F8470F1F0211}"/>
              </a:ext>
            </a:extLst>
          </p:cNvPr>
          <p:cNvCxnSpPr>
            <a:cxnSpLocks/>
          </p:cNvCxnSpPr>
          <p:nvPr/>
        </p:nvCxnSpPr>
        <p:spPr>
          <a:xfrm>
            <a:off x="10031393" y="2721973"/>
            <a:ext cx="646676" cy="449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DB16D4-0378-403E-BBF0-568CF05872F5}"/>
              </a:ext>
            </a:extLst>
          </p:cNvPr>
          <p:cNvSpPr txBox="1"/>
          <p:nvPr/>
        </p:nvSpPr>
        <p:spPr>
          <a:xfrm>
            <a:off x="9929501" y="2985527"/>
            <a:ext cx="513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>
                <a:solidFill>
                  <a:schemeClr val="bg1"/>
                </a:solidFill>
              </a:rPr>
              <a:t>CAC</a:t>
            </a:r>
            <a:endParaRPr lang="pt-BR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3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81176" y="251430"/>
            <a:ext cx="2038149" cy="812647"/>
          </a:xfrm>
          <a:prstGeom prst="rect">
            <a:avLst/>
          </a:prstGeom>
        </p:spPr>
      </p:pic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9C5EA28-2788-4AD2-AD41-5134458CC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9" t="26924" r="10007" b="26017"/>
          <a:stretch/>
        </p:blipFill>
        <p:spPr>
          <a:xfrm>
            <a:off x="4841887" y="1384173"/>
            <a:ext cx="2508225" cy="1114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5281DC-4446-43EC-92D5-C6C7AB040311}"/>
              </a:ext>
            </a:extLst>
          </p:cNvPr>
          <p:cNvSpPr txBox="1"/>
          <p:nvPr/>
        </p:nvSpPr>
        <p:spPr>
          <a:xfrm>
            <a:off x="2878086" y="1790712"/>
            <a:ext cx="5187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>
                <a:solidFill>
                  <a:schemeClr val="bg1"/>
                </a:solidFill>
              </a:rPr>
              <a:t>Por que                          </a:t>
            </a:r>
            <a:r>
              <a:rPr lang="pt-BR" sz="4400" b="1" i="1">
                <a:solidFill>
                  <a:schemeClr val="bg1"/>
                </a:solidFill>
              </a:rPr>
              <a:t>?</a:t>
            </a:r>
            <a:endParaRPr lang="pt-BR" sz="3600" b="1" i="1">
              <a:solidFill>
                <a:schemeClr val="bg1"/>
              </a:solidFill>
            </a:endParaRPr>
          </a:p>
        </p:txBody>
      </p:sp>
      <p:pic>
        <p:nvPicPr>
          <p:cNvPr id="16" name="Imagem 15" descr="Imagem em preto e branco&#10;&#10;Descrição gerada automaticamente">
            <a:extLst>
              <a:ext uri="{FF2B5EF4-FFF2-40B4-BE49-F238E27FC236}">
                <a16:creationId xmlns:a16="http://schemas.microsoft.com/office/drawing/2014/main" id="{1B2DB63B-32CF-435B-B86E-EF382DF6C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809" y="4379296"/>
            <a:ext cx="562271" cy="765313"/>
          </a:xfrm>
          <a:prstGeom prst="rect">
            <a:avLst/>
          </a:prstGeom>
        </p:spPr>
      </p:pic>
      <p:pic>
        <p:nvPicPr>
          <p:cNvPr id="34" name="Imagem 33" descr="Forma, Círculo&#10;&#10;Descrição gerada automaticamente">
            <a:extLst>
              <a:ext uri="{FF2B5EF4-FFF2-40B4-BE49-F238E27FC236}">
                <a16:creationId xmlns:a16="http://schemas.microsoft.com/office/drawing/2014/main" id="{52A90DC7-4236-4C85-8095-B0603F326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0" y="4338175"/>
            <a:ext cx="775240" cy="775240"/>
          </a:xfrm>
          <a:prstGeom prst="rect">
            <a:avLst/>
          </a:prstGeom>
        </p:spPr>
      </p:pic>
      <p:pic>
        <p:nvPicPr>
          <p:cNvPr id="35" name="Imagem 34" descr="Forma, Seta, Círculo&#10;&#10;Descrição gerada automaticamente">
            <a:extLst>
              <a:ext uri="{FF2B5EF4-FFF2-40B4-BE49-F238E27FC236}">
                <a16:creationId xmlns:a16="http://schemas.microsoft.com/office/drawing/2014/main" id="{577F62F3-34E6-42E6-AD41-70C08E0BE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27" y="3825725"/>
            <a:ext cx="752141" cy="75214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7FEE7F1-04BB-48E0-9A52-9F4C58CAB42B}"/>
              </a:ext>
            </a:extLst>
          </p:cNvPr>
          <p:cNvSpPr txBox="1"/>
          <p:nvPr/>
        </p:nvSpPr>
        <p:spPr>
          <a:xfrm>
            <a:off x="1212917" y="424492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i="1"/>
              <a:t>+</a:t>
            </a:r>
            <a:endParaRPr lang="pt-BR" i="1"/>
          </a:p>
        </p:txBody>
      </p:sp>
      <p:pic>
        <p:nvPicPr>
          <p:cNvPr id="21" name="Imagem 20" descr="Padrão do plano de fundo&#10;&#10;Descrição gerada automaticamente">
            <a:extLst>
              <a:ext uri="{FF2B5EF4-FFF2-40B4-BE49-F238E27FC236}">
                <a16:creationId xmlns:a16="http://schemas.microsoft.com/office/drawing/2014/main" id="{4DE74C54-B1C2-460B-8D27-6F41A0410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06" y="3799276"/>
            <a:ext cx="742757" cy="742757"/>
          </a:xfrm>
          <a:prstGeom prst="rect">
            <a:avLst/>
          </a:prstGeom>
        </p:spPr>
      </p:pic>
      <p:pic>
        <p:nvPicPr>
          <p:cNvPr id="41" name="Imagem 40" descr="Forma, Círculo&#10;&#10;Descrição gerada automaticamente">
            <a:extLst>
              <a:ext uri="{FF2B5EF4-FFF2-40B4-BE49-F238E27FC236}">
                <a16:creationId xmlns:a16="http://schemas.microsoft.com/office/drawing/2014/main" id="{CF196AD4-ADB9-44C5-BD7B-E85077D58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06" y="4385006"/>
            <a:ext cx="775240" cy="775240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B659C5B3-3928-47C3-A1FD-5D5D883EB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0" y="3989428"/>
            <a:ext cx="510992" cy="510992"/>
          </a:xfrm>
          <a:prstGeom prst="rect">
            <a:avLst/>
          </a:prstGeom>
        </p:spPr>
      </p:pic>
      <p:pic>
        <p:nvPicPr>
          <p:cNvPr id="45" name="Imagem 44" descr="Forma, Seta, Círculo&#10;&#10;Descrição gerada automaticamente">
            <a:extLst>
              <a:ext uri="{FF2B5EF4-FFF2-40B4-BE49-F238E27FC236}">
                <a16:creationId xmlns:a16="http://schemas.microsoft.com/office/drawing/2014/main" id="{048C03A9-5F42-4C56-B893-63F9FFD03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14" y="4539415"/>
            <a:ext cx="752141" cy="752141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28505504-DF0B-4203-AAFA-769493BA23E4}"/>
              </a:ext>
            </a:extLst>
          </p:cNvPr>
          <p:cNvSpPr txBox="1"/>
          <p:nvPr/>
        </p:nvSpPr>
        <p:spPr>
          <a:xfrm>
            <a:off x="5507708" y="3762001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i="1"/>
              <a:t>+</a:t>
            </a:r>
            <a:endParaRPr lang="pt-BR" i="1"/>
          </a:p>
        </p:txBody>
      </p:sp>
      <p:pic>
        <p:nvPicPr>
          <p:cNvPr id="49" name="Imagem 48" descr="Forma, Círculo&#10;&#10;Descrição gerada automaticamente">
            <a:extLst>
              <a:ext uri="{FF2B5EF4-FFF2-40B4-BE49-F238E27FC236}">
                <a16:creationId xmlns:a16="http://schemas.microsoft.com/office/drawing/2014/main" id="{0FCBCEDB-DBC0-4EB4-8EF7-34EFE73DDD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90" y="4110384"/>
            <a:ext cx="871095" cy="1133486"/>
          </a:xfrm>
          <a:prstGeom prst="rect">
            <a:avLst/>
          </a:prstGeom>
        </p:spPr>
      </p:pic>
      <p:pic>
        <p:nvPicPr>
          <p:cNvPr id="25" name="Imagem 2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4F453E5-1291-43E7-8AA3-9C4AE46CF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90" y="3712500"/>
            <a:ext cx="795673" cy="934963"/>
          </a:xfrm>
          <a:prstGeom prst="rect">
            <a:avLst/>
          </a:prstGeom>
        </p:spPr>
      </p:pic>
      <p:pic>
        <p:nvPicPr>
          <p:cNvPr id="30" name="Imagem 29" descr="Forma&#10;&#10;Descrição gerada automaticamente">
            <a:extLst>
              <a:ext uri="{FF2B5EF4-FFF2-40B4-BE49-F238E27FC236}">
                <a16:creationId xmlns:a16="http://schemas.microsoft.com/office/drawing/2014/main" id="{2BE3B908-ADE7-4654-87D2-412E4BB886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94" y="3842386"/>
            <a:ext cx="805077" cy="805077"/>
          </a:xfrm>
          <a:prstGeom prst="rect">
            <a:avLst/>
          </a:prstGeom>
        </p:spPr>
      </p:pic>
      <p:pic>
        <p:nvPicPr>
          <p:cNvPr id="54" name="Imagem 53" descr="Forma, Círculo&#10;&#10;Descrição gerada automaticamente">
            <a:extLst>
              <a:ext uri="{FF2B5EF4-FFF2-40B4-BE49-F238E27FC236}">
                <a16:creationId xmlns:a16="http://schemas.microsoft.com/office/drawing/2014/main" id="{55659053-2688-44C0-921E-8D7DEBE50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717" y="4010728"/>
            <a:ext cx="871399" cy="1133881"/>
          </a:xfrm>
          <a:prstGeom prst="rect">
            <a:avLst/>
          </a:prstGeom>
        </p:spPr>
      </p:pic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258DA65-C610-4E84-9009-5DF76A8EC156}"/>
              </a:ext>
            </a:extLst>
          </p:cNvPr>
          <p:cNvCxnSpPr>
            <a:cxnSpLocks/>
          </p:cNvCxnSpPr>
          <p:nvPr/>
        </p:nvCxnSpPr>
        <p:spPr>
          <a:xfrm>
            <a:off x="6177608" y="2899656"/>
            <a:ext cx="1" cy="1022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EAA7CC7-C24B-426A-B666-36741A726EA5}"/>
              </a:ext>
            </a:extLst>
          </p:cNvPr>
          <p:cNvCxnSpPr>
            <a:cxnSpLocks/>
          </p:cNvCxnSpPr>
          <p:nvPr/>
        </p:nvCxnSpPr>
        <p:spPr>
          <a:xfrm>
            <a:off x="6930367" y="2877335"/>
            <a:ext cx="589912" cy="932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8B9A9662-0DCE-4191-ABE3-9515177D61F3}"/>
              </a:ext>
            </a:extLst>
          </p:cNvPr>
          <p:cNvCxnSpPr>
            <a:cxnSpLocks/>
          </p:cNvCxnSpPr>
          <p:nvPr/>
        </p:nvCxnSpPr>
        <p:spPr>
          <a:xfrm>
            <a:off x="7360729" y="2722600"/>
            <a:ext cx="2289298" cy="1076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B1896B70-A903-41A7-9AEE-B838D55FE204}"/>
              </a:ext>
            </a:extLst>
          </p:cNvPr>
          <p:cNvCxnSpPr>
            <a:cxnSpLocks/>
          </p:cNvCxnSpPr>
          <p:nvPr/>
        </p:nvCxnSpPr>
        <p:spPr>
          <a:xfrm flipH="1">
            <a:off x="4682588" y="2827380"/>
            <a:ext cx="507017" cy="847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A07126BB-4CB0-41CF-9C8B-E953ED13B2CC}"/>
              </a:ext>
            </a:extLst>
          </p:cNvPr>
          <p:cNvCxnSpPr>
            <a:cxnSpLocks/>
          </p:cNvCxnSpPr>
          <p:nvPr/>
        </p:nvCxnSpPr>
        <p:spPr>
          <a:xfrm flipH="1">
            <a:off x="2402813" y="2709586"/>
            <a:ext cx="2271442" cy="1073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80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0"/>
            <a:ext cx="1483337" cy="591434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185C201-BA60-4CD9-B869-A3751F8A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8" y="1206493"/>
            <a:ext cx="3469084" cy="2589343"/>
          </a:xfrm>
          <a:prstGeom prst="rect">
            <a:avLst/>
          </a:prstGeom>
        </p:spPr>
      </p:pic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96E5D02D-29F5-40D6-9013-3AC5076A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67" y="3902191"/>
            <a:ext cx="2113235" cy="2200275"/>
          </a:xfrm>
          <a:prstGeom prst="rect">
            <a:avLst/>
          </a:prstGeom>
        </p:spPr>
      </p:pic>
      <p:pic>
        <p:nvPicPr>
          <p:cNvPr id="9" name="Imagem 8" descr="Uma imagem contendo transporte, barco, água, homem&#10;&#10;Descrição gerada automaticamente">
            <a:extLst>
              <a:ext uri="{FF2B5EF4-FFF2-40B4-BE49-F238E27FC236}">
                <a16:creationId xmlns:a16="http://schemas.microsoft.com/office/drawing/2014/main" id="{AFECEC23-8192-41EB-9302-5F5205C26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33" y="656932"/>
            <a:ext cx="2119216" cy="2924599"/>
          </a:xfrm>
          <a:prstGeom prst="rect">
            <a:avLst/>
          </a:prstGeom>
        </p:spPr>
      </p:pic>
      <p:pic>
        <p:nvPicPr>
          <p:cNvPr id="11" name="Imagem 1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9859C03-D686-4988-8827-8E8C746FC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44" y="1221840"/>
            <a:ext cx="2135808" cy="2389054"/>
          </a:xfrm>
          <a:prstGeom prst="rect">
            <a:avLst/>
          </a:prstGeom>
        </p:spPr>
      </p:pic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79ED77B8-FA18-4128-9C54-818C522AA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1" y="4444822"/>
            <a:ext cx="3464937" cy="1115014"/>
          </a:xfrm>
          <a:prstGeom prst="rect">
            <a:avLst/>
          </a:prstGeom>
        </p:spPr>
      </p:pic>
      <p:pic>
        <p:nvPicPr>
          <p:cNvPr id="15" name="Imagem 14" descr="Uma imagem contendo Logotipo&#10;&#10;Descrição gerada automaticamente">
            <a:extLst>
              <a:ext uri="{FF2B5EF4-FFF2-40B4-BE49-F238E27FC236}">
                <a16:creationId xmlns:a16="http://schemas.microsoft.com/office/drawing/2014/main" id="{27CD7A32-8CB2-4158-BA49-804454DA8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09" y="3905141"/>
            <a:ext cx="2057400" cy="2124075"/>
          </a:xfrm>
          <a:prstGeom prst="rect">
            <a:avLst/>
          </a:prstGeom>
        </p:spPr>
      </p:pic>
      <p:pic>
        <p:nvPicPr>
          <p:cNvPr id="17" name="Imagem 1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FF13EFE-B260-483D-9AF3-CB9A1682CF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63" y="3902191"/>
            <a:ext cx="1924050" cy="2200275"/>
          </a:xfrm>
          <a:prstGeom prst="rect">
            <a:avLst/>
          </a:prstGeom>
        </p:spPr>
      </p:pic>
      <p:pic>
        <p:nvPicPr>
          <p:cNvPr id="21" name="Imagem 20" descr="Placa vermelha com letras brancas em fundo preto&#10;&#10;Descrição gerada automaticamente">
            <a:extLst>
              <a:ext uri="{FF2B5EF4-FFF2-40B4-BE49-F238E27FC236}">
                <a16:creationId xmlns:a16="http://schemas.microsoft.com/office/drawing/2014/main" id="{B838C253-44BF-4B58-81EB-BE929C7D29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70" y="1049909"/>
            <a:ext cx="2276475" cy="2543175"/>
          </a:xfrm>
          <a:prstGeom prst="rect">
            <a:avLst/>
          </a:prstGeom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C526B83-0337-4C7C-A3F2-7B87F903EBC9}"/>
              </a:ext>
            </a:extLst>
          </p:cNvPr>
          <p:cNvCxnSpPr/>
          <p:nvPr/>
        </p:nvCxnSpPr>
        <p:spPr>
          <a:xfrm>
            <a:off x="4393737" y="985651"/>
            <a:ext cx="0" cy="519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1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BA7CA6-C711-4870-8C1D-34DA78182F25}"/>
              </a:ext>
            </a:extLst>
          </p:cNvPr>
          <p:cNvSpPr txBox="1"/>
          <p:nvPr/>
        </p:nvSpPr>
        <p:spPr>
          <a:xfrm>
            <a:off x="5102247" y="2843629"/>
            <a:ext cx="6845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deixou de ser um processo</a:t>
            </a:r>
            <a:endParaRPr lang="pt-BR" sz="3600">
              <a:solidFill>
                <a:schemeClr val="bg1"/>
              </a:solidFill>
            </a:endParaRPr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243840" y="2164080"/>
            <a:ext cx="4876800" cy="19444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AD0B02A-E07F-4D9D-BF54-CA29B042E462}"/>
              </a:ext>
            </a:extLst>
          </p:cNvPr>
          <p:cNvSpPr txBox="1"/>
          <p:nvPr/>
        </p:nvSpPr>
        <p:spPr>
          <a:xfrm>
            <a:off x="7943041" y="4443473"/>
            <a:ext cx="3385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chemeClr val="bg1"/>
                </a:solidFill>
                <a:latin typeface="Arial Nova Light" panose="020B0304020202020204" pitchFamily="34" charset="0"/>
              </a:rPr>
              <a:t>E agora é uma incubadora de StartUps!</a:t>
            </a:r>
          </a:p>
        </p:txBody>
      </p:sp>
      <p:pic>
        <p:nvPicPr>
          <p:cNvPr id="10" name="Imagem 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9A09A48-F903-4D77-BC53-B9D9D5FC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71" y="3674626"/>
            <a:ext cx="29146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8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0"/>
            <a:ext cx="1483337" cy="591434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185C201-BA60-4CD9-B869-A3751F8A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7" y="1324421"/>
            <a:ext cx="5829805" cy="435139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E34347-7F12-4697-AAC4-575C6A982F5A}"/>
              </a:ext>
            </a:extLst>
          </p:cNvPr>
          <p:cNvSpPr txBox="1"/>
          <p:nvPr/>
        </p:nvSpPr>
        <p:spPr>
          <a:xfrm>
            <a:off x="7116570" y="2211962"/>
            <a:ext cx="44297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i="1">
                <a:solidFill>
                  <a:schemeClr val="bg1"/>
                </a:solidFill>
              </a:rPr>
              <a:t>As receitas mais fresh do momento</a:t>
            </a:r>
          </a:p>
          <a:p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9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-10160" y="-10160"/>
            <a:ext cx="12192000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41DA585-E5CA-4F5C-A5F5-5E8FD143DC79}"/>
              </a:ext>
            </a:extLst>
          </p:cNvPr>
          <p:cNvSpPr/>
          <p:nvPr/>
        </p:nvSpPr>
        <p:spPr>
          <a:xfrm>
            <a:off x="7796235" y="4625597"/>
            <a:ext cx="2082801" cy="2092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243840" y="2164080"/>
            <a:ext cx="4876800" cy="1944470"/>
          </a:xfrm>
          <a:prstGeom prst="rect">
            <a:avLst/>
          </a:prstGeom>
        </p:spPr>
      </p:pic>
      <p:pic>
        <p:nvPicPr>
          <p:cNvPr id="10" name="Imagem 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9A09A48-F903-4D77-BC53-B9D9D5FC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9" y="4589834"/>
            <a:ext cx="1989281" cy="1989281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6011776-ED12-48FB-AF78-67678C820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96" y="4589833"/>
            <a:ext cx="1989281" cy="1989281"/>
          </a:xfrm>
          <a:prstGeom prst="rect">
            <a:avLst/>
          </a:prstGeom>
        </p:spPr>
      </p:pic>
      <p:pic>
        <p:nvPicPr>
          <p:cNvPr id="11" name="Imagem 1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B137ADE-EED6-417B-8EE3-C9A2ED39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78" y="4589833"/>
            <a:ext cx="1989281" cy="1989281"/>
          </a:xfrm>
          <a:prstGeom prst="rect">
            <a:avLst/>
          </a:prstGeom>
        </p:spPr>
      </p:pic>
      <p:pic>
        <p:nvPicPr>
          <p:cNvPr id="12" name="Imagem 1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BDF1D70-24BD-45F2-91CC-EA3A3B3CE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19" y="4589833"/>
            <a:ext cx="1989281" cy="19892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4DA4F6-3638-4B31-8225-A62A3EE4D5D5}"/>
              </a:ext>
            </a:extLst>
          </p:cNvPr>
          <p:cNvSpPr txBox="1"/>
          <p:nvPr/>
        </p:nvSpPr>
        <p:spPr>
          <a:xfrm>
            <a:off x="6023316" y="1663463"/>
            <a:ext cx="4326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chemeClr val="bg1"/>
                </a:solidFill>
                <a:latin typeface="Arial Nova Light" panose="020B0304020202020204" pitchFamily="34" charset="0"/>
              </a:rPr>
              <a:t>Uma nova StartUp está prestes a nascer!!!</a:t>
            </a:r>
          </a:p>
        </p:txBody>
      </p:sp>
      <p:pic>
        <p:nvPicPr>
          <p:cNvPr id="13" name="Gráfico 12" descr="Voltar com preenchimento sólido">
            <a:extLst>
              <a:ext uri="{FF2B5EF4-FFF2-40B4-BE49-F238E27FC236}">
                <a16:creationId xmlns:a16="http://schemas.microsoft.com/office/drawing/2014/main" id="{60439DDF-D34D-4B8A-9566-8F3C75F7A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90464">
            <a:off x="8225615" y="3295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0"/>
            <a:ext cx="1483337" cy="5914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464D5-2A87-4491-B6C5-83565FF4E9EE}"/>
              </a:ext>
            </a:extLst>
          </p:cNvPr>
          <p:cNvSpPr txBox="1"/>
          <p:nvPr/>
        </p:nvSpPr>
        <p:spPr>
          <a:xfrm>
            <a:off x="1534943" y="2831508"/>
            <a:ext cx="9122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</a:rPr>
              <a:t>Mas antes eu preciso dizer uma coisa...</a:t>
            </a:r>
          </a:p>
        </p:txBody>
      </p:sp>
    </p:spTree>
    <p:extLst>
      <p:ext uri="{BB962C8B-B14F-4D97-AF65-F5344CB8AC3E}">
        <p14:creationId xmlns:p14="http://schemas.microsoft.com/office/powerpoint/2010/main" val="242971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 descr="Venda de frutas&#10;&#10;Descrição gerada automaticamente">
            <a:extLst>
              <a:ext uri="{FF2B5EF4-FFF2-40B4-BE49-F238E27FC236}">
                <a16:creationId xmlns:a16="http://schemas.microsoft.com/office/drawing/2014/main" id="{B534F872-0615-4CCE-945F-C5E03AFC5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8" y="3111663"/>
            <a:ext cx="5201082" cy="3604095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1"/>
            <a:ext cx="2194140" cy="7694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464D5-2A87-4491-B6C5-83565FF4E9EE}"/>
              </a:ext>
            </a:extLst>
          </p:cNvPr>
          <p:cNvSpPr txBox="1"/>
          <p:nvPr/>
        </p:nvSpPr>
        <p:spPr>
          <a:xfrm>
            <a:off x="9274595" y="142240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</a:rPr>
              <a:t>Julho/2020</a:t>
            </a:r>
          </a:p>
        </p:txBody>
      </p:sp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9F7A5A1-959A-452B-8426-5F73DE08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76" y="2237344"/>
            <a:ext cx="6341824" cy="469177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4ED5758-95FA-41F5-8C05-7C77863A60CA}"/>
              </a:ext>
            </a:extLst>
          </p:cNvPr>
          <p:cNvSpPr txBox="1"/>
          <p:nvPr/>
        </p:nvSpPr>
        <p:spPr>
          <a:xfrm>
            <a:off x="5323840" y="2407920"/>
            <a:ext cx="2715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>
                <a:solidFill>
                  <a:schemeClr val="bg1"/>
                </a:solidFill>
              </a:rPr>
              <a:t>Cool Guy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Gráfico 9" descr="Voltar com preenchimento sólido">
            <a:extLst>
              <a:ext uri="{FF2B5EF4-FFF2-40B4-BE49-F238E27FC236}">
                <a16:creationId xmlns:a16="http://schemas.microsoft.com/office/drawing/2014/main" id="{3FA9E64B-90D6-4309-86CA-0D610BFBA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7364">
            <a:off x="8198980" y="2062393"/>
            <a:ext cx="1240638" cy="1240638"/>
          </a:xfrm>
          <a:prstGeom prst="rect">
            <a:avLst/>
          </a:prstGeom>
        </p:spPr>
      </p:pic>
      <p:pic>
        <p:nvPicPr>
          <p:cNvPr id="14" name="Imagem 13" descr="Desenho de uma xícara&#10;&#10;Descrição gerada automaticamente com confiança baixa">
            <a:extLst>
              <a:ext uri="{FF2B5EF4-FFF2-40B4-BE49-F238E27FC236}">
                <a16:creationId xmlns:a16="http://schemas.microsoft.com/office/drawing/2014/main" id="{BB4835E4-86DD-4423-916D-79774F631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3549070"/>
            <a:ext cx="2133600" cy="3211103"/>
          </a:xfrm>
          <a:prstGeom prst="rect">
            <a:avLst/>
          </a:prstGeom>
        </p:spPr>
      </p:pic>
      <p:pic>
        <p:nvPicPr>
          <p:cNvPr id="18" name="Imagem 17" descr="Maçã vermelha em fundo branco&#10;&#10;Descrição gerada automaticamente com confiança média">
            <a:extLst>
              <a:ext uri="{FF2B5EF4-FFF2-40B4-BE49-F238E27FC236}">
                <a16:creationId xmlns:a16="http://schemas.microsoft.com/office/drawing/2014/main" id="{73DBDED4-9FE7-4CAD-86DC-F60377DCE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5" y="1189894"/>
            <a:ext cx="1499950" cy="1699311"/>
          </a:xfrm>
          <a:prstGeom prst="rect">
            <a:avLst/>
          </a:prstGeom>
        </p:spPr>
      </p:pic>
      <p:pic>
        <p:nvPicPr>
          <p:cNvPr id="20" name="Imagem 19" descr="Frutas em cima de uma superfície verde&#10;&#10;Descrição gerada automaticamente">
            <a:extLst>
              <a:ext uri="{FF2B5EF4-FFF2-40B4-BE49-F238E27FC236}">
                <a16:creationId xmlns:a16="http://schemas.microsoft.com/office/drawing/2014/main" id="{32CBBFF0-63ED-4FFF-A22D-F7BFE22C4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03" y="1223091"/>
            <a:ext cx="2408037" cy="16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 descr="Lata de refrigerante azul&#10;&#10;Descrição gerada automaticamente com confiança média">
            <a:extLst>
              <a:ext uri="{FF2B5EF4-FFF2-40B4-BE49-F238E27FC236}">
                <a16:creationId xmlns:a16="http://schemas.microsoft.com/office/drawing/2014/main" id="{BEE0CF80-5BF7-4BBE-8EA9-AAB7BDA8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66" y="4094479"/>
            <a:ext cx="2193449" cy="2193449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1"/>
            <a:ext cx="2194140" cy="7694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464D5-2A87-4491-B6C5-83565FF4E9EE}"/>
              </a:ext>
            </a:extLst>
          </p:cNvPr>
          <p:cNvSpPr txBox="1"/>
          <p:nvPr/>
        </p:nvSpPr>
        <p:spPr>
          <a:xfrm>
            <a:off x="9274595" y="142240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</a:rPr>
              <a:t>Julho/2020</a:t>
            </a:r>
          </a:p>
        </p:txBody>
      </p:sp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9F7A5A1-959A-452B-8426-5F73DE08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76" y="2237344"/>
            <a:ext cx="6341824" cy="4691776"/>
          </a:xfrm>
          <a:prstGeom prst="rect">
            <a:avLst/>
          </a:prstGeom>
        </p:spPr>
      </p:pic>
      <p:pic>
        <p:nvPicPr>
          <p:cNvPr id="3" name="Imagem 2" descr="Lata de refrigerante azul&#10;&#10;Descrição gerada automaticamente com confiança média">
            <a:extLst>
              <a:ext uri="{FF2B5EF4-FFF2-40B4-BE49-F238E27FC236}">
                <a16:creationId xmlns:a16="http://schemas.microsoft.com/office/drawing/2014/main" id="{65ABFA0A-EDD5-409B-BA8C-797630C8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" y="4522310"/>
            <a:ext cx="2193449" cy="2193449"/>
          </a:xfrm>
          <a:prstGeom prst="rect">
            <a:avLst/>
          </a:prstGeom>
        </p:spPr>
      </p:pic>
      <p:pic>
        <p:nvPicPr>
          <p:cNvPr id="17" name="Imagem 16" descr="Lata de refrigerante azul&#10;&#10;Descrição gerada automaticamente com confiança média">
            <a:extLst>
              <a:ext uri="{FF2B5EF4-FFF2-40B4-BE49-F238E27FC236}">
                <a16:creationId xmlns:a16="http://schemas.microsoft.com/office/drawing/2014/main" id="{C0FAEFD9-C7DA-4554-83FA-EB7994F0D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47" y="4663994"/>
            <a:ext cx="2193449" cy="21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8F5B027D-7E85-4444-97F0-66767EC1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88"/>
            <a:ext cx="12192000" cy="6893388"/>
          </a:xfrm>
          <a:prstGeom prst="rect">
            <a:avLst/>
          </a:prstGeom>
        </p:spPr>
      </p:pic>
      <p:pic>
        <p:nvPicPr>
          <p:cNvPr id="12" name="Imagem 11" descr="Caixa de papelão&#10;&#10;Descrição gerada automaticamente com confiança média">
            <a:extLst>
              <a:ext uri="{FF2B5EF4-FFF2-40B4-BE49-F238E27FC236}">
                <a16:creationId xmlns:a16="http://schemas.microsoft.com/office/drawing/2014/main" id="{BD3F110E-ADC8-4100-A4BF-A139A9AFB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09" y="2991981"/>
            <a:ext cx="6386544" cy="4246232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1"/>
            <a:ext cx="2194140" cy="7694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464D5-2A87-4491-B6C5-83565FF4E9EE}"/>
              </a:ext>
            </a:extLst>
          </p:cNvPr>
          <p:cNvSpPr txBox="1"/>
          <p:nvPr/>
        </p:nvSpPr>
        <p:spPr>
          <a:xfrm>
            <a:off x="9000610" y="142240"/>
            <a:ext cx="3018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</a:rPr>
              <a:t>Março/2021</a:t>
            </a:r>
          </a:p>
        </p:txBody>
      </p:sp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9F7A5A1-959A-452B-8426-5F73DE085B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79" t="-15" r="105" b="38753"/>
          <a:stretch/>
        </p:blipFill>
        <p:spPr>
          <a:xfrm rot="2519217">
            <a:off x="8525971" y="3051043"/>
            <a:ext cx="1279044" cy="14202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Imagem 13" descr="Uma imagem contendo escuro, computer, objeto, computador&#10;&#10;Descrição gerada automaticamente">
            <a:extLst>
              <a:ext uri="{FF2B5EF4-FFF2-40B4-BE49-F238E27FC236}">
                <a16:creationId xmlns:a16="http://schemas.microsoft.com/office/drawing/2014/main" id="{A5BE4214-9086-47FA-8318-3277CAA236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4187" r="24315" b="42186"/>
          <a:stretch/>
        </p:blipFill>
        <p:spPr>
          <a:xfrm rot="21144956">
            <a:off x="6543775" y="1086675"/>
            <a:ext cx="2210468" cy="2488363"/>
          </a:xfrm>
          <a:prstGeom prst="rect">
            <a:avLst/>
          </a:prstGeom>
        </p:spPr>
      </p:pic>
      <p:pic>
        <p:nvPicPr>
          <p:cNvPr id="18" name="Imagem 17" descr="Uma imagem contendo escuro, computer, objeto, computador&#10;&#10;Descrição gerada automaticamente">
            <a:extLst>
              <a:ext uri="{FF2B5EF4-FFF2-40B4-BE49-F238E27FC236}">
                <a16:creationId xmlns:a16="http://schemas.microsoft.com/office/drawing/2014/main" id="{15E7A260-2717-4B30-948D-4706BBC63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3" t="37090" r="44760" b="56817"/>
          <a:stretch/>
        </p:blipFill>
        <p:spPr>
          <a:xfrm rot="19536452">
            <a:off x="7543849" y="5520740"/>
            <a:ext cx="2729868" cy="117212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9" name="Imagem 18" descr="Uma imagem contendo escuro, computer, objeto, computador&#10;&#10;Descrição gerada automaticamente">
            <a:extLst>
              <a:ext uri="{FF2B5EF4-FFF2-40B4-BE49-F238E27FC236}">
                <a16:creationId xmlns:a16="http://schemas.microsoft.com/office/drawing/2014/main" id="{6DC44FA2-A8D8-4D0D-8F9A-4F94B63260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3" t="37090" r="44760" b="56817"/>
          <a:stretch/>
        </p:blipFill>
        <p:spPr>
          <a:xfrm rot="2333185">
            <a:off x="5722037" y="5929031"/>
            <a:ext cx="1881861" cy="80801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880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8F5B027D-7E85-4444-97F0-66767EC1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88"/>
            <a:ext cx="12192000" cy="6893388"/>
          </a:xfrm>
          <a:prstGeom prst="rect">
            <a:avLst/>
          </a:prstGeom>
        </p:spPr>
      </p:pic>
      <p:pic>
        <p:nvPicPr>
          <p:cNvPr id="3" name="Imagem 2" descr="Tela de um computador com a imagem de uma pessoa&#10;&#10;Descrição gerada automaticamente">
            <a:extLst>
              <a:ext uri="{FF2B5EF4-FFF2-40B4-BE49-F238E27FC236}">
                <a16:creationId xmlns:a16="http://schemas.microsoft.com/office/drawing/2014/main" id="{BAABC675-5F33-4A11-A302-47CB84CE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9" y="2138789"/>
            <a:ext cx="5080000" cy="2884868"/>
          </a:xfrm>
          <a:prstGeom prst="rect">
            <a:avLst/>
          </a:prstGeom>
        </p:spPr>
      </p:pic>
      <p:pic>
        <p:nvPicPr>
          <p:cNvPr id="12" name="Imagem 11" descr="Caixa de papelão&#10;&#10;Descrição gerada automaticamente com confiança média">
            <a:extLst>
              <a:ext uri="{FF2B5EF4-FFF2-40B4-BE49-F238E27FC236}">
                <a16:creationId xmlns:a16="http://schemas.microsoft.com/office/drawing/2014/main" id="{BD3F110E-ADC8-4100-A4BF-A139A9AFB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09" y="2900541"/>
            <a:ext cx="6386544" cy="4246232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1"/>
            <a:ext cx="2194140" cy="7694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464D5-2A87-4491-B6C5-83565FF4E9EE}"/>
              </a:ext>
            </a:extLst>
          </p:cNvPr>
          <p:cNvSpPr txBox="1"/>
          <p:nvPr/>
        </p:nvSpPr>
        <p:spPr>
          <a:xfrm>
            <a:off x="9000610" y="142240"/>
            <a:ext cx="3018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</a:rPr>
              <a:t>Março/2021</a:t>
            </a:r>
          </a:p>
        </p:txBody>
      </p:sp>
      <p:pic>
        <p:nvPicPr>
          <p:cNvPr id="11" name="Imagem 10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B6865A6-437C-4C9E-B4D7-FD1328BED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32" y="1068281"/>
            <a:ext cx="5683229" cy="39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73EBFFE-8425-4968-8455-953B41BD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46" r="36889" b="64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CD424E0-85BE-4460-9D3F-BC13C56C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1361" r="10741" b="40285"/>
          <a:stretch/>
        </p:blipFill>
        <p:spPr>
          <a:xfrm>
            <a:off x="172743" y="142240"/>
            <a:ext cx="1483337" cy="5914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4464D5-2A87-4491-B6C5-83565FF4E9EE}"/>
              </a:ext>
            </a:extLst>
          </p:cNvPr>
          <p:cNvSpPr txBox="1"/>
          <p:nvPr/>
        </p:nvSpPr>
        <p:spPr>
          <a:xfrm>
            <a:off x="2524285" y="2922948"/>
            <a:ext cx="7143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</a:rPr>
              <a:t>Então, basicamente a ideia é...</a:t>
            </a:r>
          </a:p>
        </p:txBody>
      </p:sp>
    </p:spTree>
    <p:extLst>
      <p:ext uri="{BB962C8B-B14F-4D97-AF65-F5344CB8AC3E}">
        <p14:creationId xmlns:p14="http://schemas.microsoft.com/office/powerpoint/2010/main" val="31756135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105</Words>
  <Application>Microsoft Office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Arial Nova Light</vt:lpstr>
      <vt:lpstr>Calibri</vt:lpstr>
      <vt:lpstr>Calibri Light</vt:lpstr>
      <vt:lpstr>Whitney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</dc:creator>
  <cp:lastModifiedBy>Gustavo</cp:lastModifiedBy>
  <cp:revision>29</cp:revision>
  <dcterms:created xsi:type="dcterms:W3CDTF">2021-03-02T06:00:59Z</dcterms:created>
  <dcterms:modified xsi:type="dcterms:W3CDTF">2021-03-04T18:14:19Z</dcterms:modified>
</cp:coreProperties>
</file>